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90" r:id="rId2"/>
    <p:sldId id="266" r:id="rId3"/>
    <p:sldId id="268" r:id="rId4"/>
    <p:sldId id="269" r:id="rId5"/>
    <p:sldId id="272" r:id="rId6"/>
    <p:sldId id="273" r:id="rId7"/>
    <p:sldId id="275" r:id="rId8"/>
    <p:sldId id="277" r:id="rId9"/>
    <p:sldId id="279" r:id="rId10"/>
    <p:sldId id="281" r:id="rId11"/>
    <p:sldId id="283" r:id="rId12"/>
    <p:sldId id="285" r:id="rId13"/>
    <p:sldId id="287" r:id="rId14"/>
    <p:sldId id="289" r:id="rId15"/>
    <p:sldId id="309" r:id="rId16"/>
    <p:sldId id="310" r:id="rId17"/>
    <p:sldId id="315" r:id="rId18"/>
    <p:sldId id="291" r:id="rId19"/>
    <p:sldId id="292" r:id="rId20"/>
    <p:sldId id="293" r:id="rId21"/>
    <p:sldId id="294" r:id="rId22"/>
    <p:sldId id="295" r:id="rId23"/>
    <p:sldId id="297" r:id="rId24"/>
    <p:sldId id="300" r:id="rId25"/>
    <p:sldId id="301" r:id="rId26"/>
    <p:sldId id="298" r:id="rId27"/>
    <p:sldId id="299" r:id="rId28"/>
    <p:sldId id="302" r:id="rId29"/>
    <p:sldId id="305" r:id="rId30"/>
    <p:sldId id="314" r:id="rId31"/>
    <p:sldId id="306" r:id="rId32"/>
    <p:sldId id="307" r:id="rId33"/>
    <p:sldId id="312" r:id="rId34"/>
    <p:sldId id="311" r:id="rId35"/>
    <p:sldId id="342" r:id="rId36"/>
    <p:sldId id="341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36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9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4775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61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6092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821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562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950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951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601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9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413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226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88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01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7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1256D-E237-4977-A0B7-FADAB308EDD8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D2A0B1C-00FC-4154-AE9A-54AEF75D9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6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125835"/>
            <a:ext cx="8911687" cy="177916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платформе </a:t>
            </a:r>
            <a: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ШКОЛА»</a:t>
            </a:r>
            <a:b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труда (технологии</a:t>
            </a:r>
            <a:r>
              <a:rPr lang="ru-RU" sz="32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br>
              <a:rPr lang="ru-RU" sz="32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Сидельникова Елена Геннадьевна</a:t>
            </a:r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900" y="2133600"/>
            <a:ext cx="7604025" cy="3778250"/>
          </a:xfr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927721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45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46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0126" y="-21526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962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79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18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40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58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3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373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Использование «</a:t>
            </a:r>
            <a:r>
              <a:rPr lang="ru-RU" sz="4000" b="1" dirty="0">
                <a:solidFill>
                  <a:schemeClr val="accent1"/>
                </a:solidFill>
              </a:rPr>
              <a:t>КЕЙСОВ</a:t>
            </a:r>
            <a:r>
              <a:rPr lang="ru-RU" b="1" dirty="0">
                <a:solidFill>
                  <a:schemeClr val="accent1"/>
                </a:solidFill>
              </a:rPr>
              <a:t>»                                          на уроках технологии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4313" y="2133600"/>
            <a:ext cx="6045200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480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67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660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7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01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81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171450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09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647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43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221" y="-1627271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52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22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34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5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744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251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2039815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accent6"/>
                </a:solidFill>
              </a:rPr>
              <a:t>Что изображено </a:t>
            </a:r>
            <a:br>
              <a:rPr lang="ru-RU" sz="4400" dirty="0">
                <a:solidFill>
                  <a:schemeClr val="accent6"/>
                </a:solidFill>
              </a:rPr>
            </a:br>
            <a:r>
              <a:rPr lang="ru-RU" sz="4400" dirty="0">
                <a:solidFill>
                  <a:schemeClr val="accent6"/>
                </a:solidFill>
              </a:rPr>
              <a:t>на рисунке?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5413" b="154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8622" y="2391506"/>
            <a:ext cx="3932237" cy="2961665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sz="2400" dirty="0"/>
              <a:t>1.Устройство для обработки продуктов.</a:t>
            </a:r>
          </a:p>
          <a:p>
            <a:r>
              <a:rPr lang="ru-RU" sz="2400" dirty="0"/>
              <a:t>2.Устройство для приготовлении пищи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6731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2004646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accent6"/>
                </a:solidFill>
              </a:rPr>
              <a:t>Что изображено </a:t>
            </a:r>
            <a:br>
              <a:rPr lang="ru-RU" sz="4400" dirty="0">
                <a:solidFill>
                  <a:schemeClr val="accent6"/>
                </a:solidFill>
              </a:rPr>
            </a:br>
            <a:r>
              <a:rPr lang="ru-RU" sz="4400" dirty="0">
                <a:solidFill>
                  <a:schemeClr val="accent6"/>
                </a:solidFill>
              </a:rPr>
              <a:t>на рисунке?</a:t>
            </a:r>
            <a:endParaRPr lang="ru-RU" sz="4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5413" b="154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895599"/>
            <a:ext cx="3932237" cy="1852247"/>
          </a:xfrm>
        </p:spPr>
        <p:txBody>
          <a:bodyPr>
            <a:normAutofit/>
          </a:bodyPr>
          <a:lstStyle/>
          <a:p>
            <a:r>
              <a:rPr lang="ru-RU" sz="2400" dirty="0"/>
              <a:t>1.Устройство для обработки продуктов.</a:t>
            </a:r>
          </a:p>
          <a:p>
            <a:r>
              <a:rPr lang="ru-RU" sz="2400" dirty="0"/>
              <a:t>2.Устройство для приготовлении пищи.</a:t>
            </a:r>
          </a:p>
        </p:txBody>
      </p:sp>
    </p:spTree>
    <p:extLst>
      <p:ext uri="{BB962C8B-B14F-4D97-AF65-F5344CB8AC3E}">
        <p14:creationId xmlns:p14="http://schemas.microsoft.com/office/powerpoint/2010/main" val="25239234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420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9968" y="-1591176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80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7386" y="480645"/>
            <a:ext cx="6142890" cy="79716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5"/>
                </a:solidFill>
              </a:rPr>
              <a:t>На платформе </a:t>
            </a:r>
            <a:br>
              <a:rPr lang="ru-RU" dirty="0">
                <a:solidFill>
                  <a:schemeClr val="accent5"/>
                </a:solidFill>
              </a:rPr>
            </a:br>
            <a:r>
              <a:rPr lang="ru-RU" dirty="0">
                <a:solidFill>
                  <a:schemeClr val="accent5"/>
                </a:solidFill>
              </a:rPr>
              <a:t>« моя школа » :</a:t>
            </a:r>
          </a:p>
        </p:txBody>
      </p:sp>
      <p:pic>
        <p:nvPicPr>
          <p:cNvPr id="1026" name="Picture 2" descr="Определение белков, жиров и углеводов в пищевых продуктах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630" y="1664496"/>
            <a:ext cx="3200400" cy="26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27386" y="1598613"/>
            <a:ext cx="3757244" cy="4262436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Мне очень понравилось работать</a:t>
            </a:r>
            <a:r>
              <a:rPr lang="ru-RU" sz="2400" dirty="0"/>
              <a:t>.</a:t>
            </a:r>
          </a:p>
          <a:p>
            <a:r>
              <a:rPr lang="ru-RU" sz="2400" dirty="0">
                <a:solidFill>
                  <a:schemeClr val="accent5"/>
                </a:solidFill>
              </a:rPr>
              <a:t>можно работать с кейсами;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можно работать с проектами;</a:t>
            </a:r>
          </a:p>
          <a:p>
            <a:r>
              <a:rPr lang="ru-RU" sz="2400" dirty="0">
                <a:solidFill>
                  <a:schemeClr val="accent5"/>
                </a:solidFill>
              </a:rPr>
              <a:t>познавательные уроки;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современная подача материала;</a:t>
            </a:r>
          </a:p>
          <a:p>
            <a:r>
              <a:rPr lang="ru-RU" sz="2400" dirty="0">
                <a:solidFill>
                  <a:schemeClr val="accent5"/>
                </a:solidFill>
              </a:rPr>
              <a:t>красивые изображения и рисунки;</a:t>
            </a:r>
          </a:p>
        </p:txBody>
      </p:sp>
      <p:pic>
        <p:nvPicPr>
          <p:cNvPr id="1028" name="Picture 4" descr="Определение основных семейств цветковых растен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030" y="3059724"/>
            <a:ext cx="300697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висимость спиртового брожения дрожжей от условий окружающей сред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030" y="0"/>
            <a:ext cx="3006970" cy="305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0592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5014" y="2159001"/>
            <a:ext cx="9809285" cy="3035299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chemeClr val="accent4"/>
                </a:solidFill>
              </a:rPr>
              <a:t>Спасибо за внимание ! </a:t>
            </a:r>
            <a:br>
              <a:rPr lang="ru-RU" dirty="0"/>
            </a:br>
            <a:br>
              <a:rPr lang="ru-RU" dirty="0"/>
            </a:br>
            <a:r>
              <a:rPr lang="ru-RU" sz="1800" dirty="0">
                <a:solidFill>
                  <a:schemeClr val="accent1"/>
                </a:solidFill>
              </a:rPr>
              <a:t>МАОУ «СОШ №30 г. Челябинска» учитель технологии   </a:t>
            </a:r>
            <a:br>
              <a:rPr lang="ru-RU" sz="1800" dirty="0">
                <a:solidFill>
                  <a:schemeClr val="accent1"/>
                </a:solidFill>
              </a:rPr>
            </a:br>
            <a:r>
              <a:rPr lang="ru-RU" sz="1800" dirty="0">
                <a:solidFill>
                  <a:schemeClr val="accent1"/>
                </a:solidFill>
              </a:rPr>
              <a:t> Сидельникова Елена Геннадьевна </a:t>
            </a:r>
          </a:p>
        </p:txBody>
      </p:sp>
    </p:spTree>
    <p:extLst>
      <p:ext uri="{BB962C8B-B14F-4D97-AF65-F5344CB8AC3E}">
        <p14:creationId xmlns:p14="http://schemas.microsoft.com/office/powerpoint/2010/main" val="728920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9160" y="-60579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08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853" y="-684212"/>
            <a:ext cx="1358265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51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2052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Использование «</a:t>
            </a:r>
            <a:r>
              <a:rPr lang="ru-RU" sz="4000" b="1" dirty="0">
                <a:solidFill>
                  <a:schemeClr val="accent1"/>
                </a:solidFill>
              </a:rPr>
              <a:t>КЕЙСОВ</a:t>
            </a:r>
            <a:r>
              <a:rPr lang="ru-RU" b="1" dirty="0">
                <a:solidFill>
                  <a:schemeClr val="accent1"/>
                </a:solidFill>
              </a:rPr>
              <a:t>»                                           на уроках технологии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130" y="2133600"/>
            <a:ext cx="6747566" cy="3778250"/>
          </a:xfrm>
        </p:spPr>
      </p:pic>
    </p:spTree>
    <p:extLst>
      <p:ext uri="{BB962C8B-B14F-4D97-AF65-F5344CB8AC3E}">
        <p14:creationId xmlns:p14="http://schemas.microsoft.com/office/powerpoint/2010/main" val="1118851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6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36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857250"/>
            <a:ext cx="13716000" cy="85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0454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213</TotalTime>
  <Words>132</Words>
  <Application>Microsoft Office PowerPoint</Application>
  <PresentationFormat>Широкоэкранный</PresentationFormat>
  <Paragraphs>19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Century Gothic</vt:lpstr>
      <vt:lpstr>Times New Roman</vt:lpstr>
      <vt:lpstr>Wingdings 3</vt:lpstr>
      <vt:lpstr>Легкий дым</vt:lpstr>
      <vt:lpstr>Работа на платформе «МОЯ ШКОЛА» учитель труда (технологии)  Сидельникова Елена Геннадьевна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«КЕЙСОВ»                                           на уроках технологии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«КЕЙСОВ»                                          на уроках технологии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изображено  на рисунке?</vt:lpstr>
      <vt:lpstr>Что изображено  на рисунке?</vt:lpstr>
      <vt:lpstr>Презентация PowerPoint</vt:lpstr>
      <vt:lpstr>Презентация PowerPoint</vt:lpstr>
      <vt:lpstr>На платформе  « моя школа » :</vt:lpstr>
      <vt:lpstr>    Спасибо за внимание !   МАОУ «СОШ №30 г. Челябинска» учитель технологии     Сидельникова Елена Геннадьевна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11 11</dc:creator>
  <cp:lastModifiedBy>Office</cp:lastModifiedBy>
  <cp:revision>84</cp:revision>
  <dcterms:created xsi:type="dcterms:W3CDTF">2024-05-22T17:01:09Z</dcterms:created>
  <dcterms:modified xsi:type="dcterms:W3CDTF">2025-03-13T12:38:09Z</dcterms:modified>
</cp:coreProperties>
</file>