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5" r:id="rId7"/>
    <p:sldId id="261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102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340739-A038-4008-82BA-903E272517B6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B9328BA2-08C2-4319-BF84-0B493F3F0964}">
      <dgm:prSet phldrT="[Текст]"/>
      <dgm:spPr/>
      <dgm:t>
        <a:bodyPr/>
        <a:lstStyle/>
        <a:p>
          <a:r>
            <a:rPr lang="ru-RU" dirty="0"/>
            <a:t>Учащиеся 9-10 классов</a:t>
          </a:r>
        </a:p>
      </dgm:t>
    </dgm:pt>
    <dgm:pt modelId="{DF3A22E4-C248-4D3D-AB1F-1C129E992FFB}" type="parTrans" cxnId="{E89E6413-A203-4732-A3CF-0E02F3D0959D}">
      <dgm:prSet/>
      <dgm:spPr/>
      <dgm:t>
        <a:bodyPr/>
        <a:lstStyle/>
        <a:p>
          <a:endParaRPr lang="ru-RU"/>
        </a:p>
      </dgm:t>
    </dgm:pt>
    <dgm:pt modelId="{1EAB409A-6C6F-4F4F-BA36-F68A59BD8515}" type="sibTrans" cxnId="{E89E6413-A203-4732-A3CF-0E02F3D0959D}">
      <dgm:prSet/>
      <dgm:spPr/>
      <dgm:t>
        <a:bodyPr/>
        <a:lstStyle/>
        <a:p>
          <a:endParaRPr lang="ru-RU"/>
        </a:p>
      </dgm:t>
    </dgm:pt>
    <dgm:pt modelId="{1F420EE5-3A8F-4131-AA32-B0967CBD44DA}">
      <dgm:prSet phldrT="[Текст]"/>
      <dgm:spPr/>
      <dgm:t>
        <a:bodyPr/>
        <a:lstStyle/>
        <a:p>
          <a:r>
            <a:rPr lang="ru-RU" dirty="0"/>
            <a:t>Проектная группа педагогов</a:t>
          </a:r>
        </a:p>
      </dgm:t>
    </dgm:pt>
    <dgm:pt modelId="{06DA4399-040C-4BCE-8EC6-DD3FA7995FAC}" type="parTrans" cxnId="{63DB1D2A-F79D-44A2-A288-1173A2BF565D}">
      <dgm:prSet/>
      <dgm:spPr/>
      <dgm:t>
        <a:bodyPr/>
        <a:lstStyle/>
        <a:p>
          <a:endParaRPr lang="ru-RU"/>
        </a:p>
      </dgm:t>
    </dgm:pt>
    <dgm:pt modelId="{3121C327-FCFD-40A8-99D8-EAC5CA756D20}" type="sibTrans" cxnId="{63DB1D2A-F79D-44A2-A288-1173A2BF565D}">
      <dgm:prSet/>
      <dgm:spPr/>
      <dgm:t>
        <a:bodyPr/>
        <a:lstStyle/>
        <a:p>
          <a:endParaRPr lang="ru-RU"/>
        </a:p>
      </dgm:t>
    </dgm:pt>
    <dgm:pt modelId="{C2090A69-FFCA-41C8-9406-F2C6BCC4D862}">
      <dgm:prSet phldrT="[Текст]" custT="1"/>
      <dgm:spPr/>
      <dgm:t>
        <a:bodyPr/>
        <a:lstStyle/>
        <a:p>
          <a:r>
            <a:rPr lang="ru-RU" sz="2000" dirty="0"/>
            <a:t>Партнеры</a:t>
          </a:r>
        </a:p>
      </dgm:t>
    </dgm:pt>
    <dgm:pt modelId="{B320DFD4-C962-4E1C-9067-F8F24BB4D4CC}" type="parTrans" cxnId="{A38F99EC-27E5-40BF-981C-C5DD8B3B2F49}">
      <dgm:prSet/>
      <dgm:spPr/>
      <dgm:t>
        <a:bodyPr/>
        <a:lstStyle/>
        <a:p>
          <a:endParaRPr lang="ru-RU"/>
        </a:p>
      </dgm:t>
    </dgm:pt>
    <dgm:pt modelId="{BAAF5154-29B0-4629-846C-CBCB915416DC}" type="sibTrans" cxnId="{A38F99EC-27E5-40BF-981C-C5DD8B3B2F49}">
      <dgm:prSet/>
      <dgm:spPr/>
      <dgm:t>
        <a:bodyPr/>
        <a:lstStyle/>
        <a:p>
          <a:endParaRPr lang="ru-RU"/>
        </a:p>
      </dgm:t>
    </dgm:pt>
    <dgm:pt modelId="{2955CF8E-5ADB-4AFE-9A9E-8C074269EEE3}" type="pres">
      <dgm:prSet presAssocID="{01340739-A038-4008-82BA-903E272517B6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C4DC1E00-1731-4AB4-967A-C4B16C482D1E}" type="pres">
      <dgm:prSet presAssocID="{B9328BA2-08C2-4319-BF84-0B493F3F0964}" presName="gear1" presStyleLbl="node1" presStyleIdx="0" presStyleCnt="3" custLinFactNeighborX="-774" custLinFactNeighborY="774">
        <dgm:presLayoutVars>
          <dgm:chMax val="1"/>
          <dgm:bulletEnabled val="1"/>
        </dgm:presLayoutVars>
      </dgm:prSet>
      <dgm:spPr/>
    </dgm:pt>
    <dgm:pt modelId="{CE7054E1-4F1E-4FFD-B60C-5E75B4DEA297}" type="pres">
      <dgm:prSet presAssocID="{B9328BA2-08C2-4319-BF84-0B493F3F0964}" presName="gear1srcNode" presStyleLbl="node1" presStyleIdx="0" presStyleCnt="3"/>
      <dgm:spPr/>
    </dgm:pt>
    <dgm:pt modelId="{D92A7C48-5174-40C4-B503-003668C9EACE}" type="pres">
      <dgm:prSet presAssocID="{B9328BA2-08C2-4319-BF84-0B493F3F0964}" presName="gear1dstNode" presStyleLbl="node1" presStyleIdx="0" presStyleCnt="3"/>
      <dgm:spPr/>
    </dgm:pt>
    <dgm:pt modelId="{F3EED7A6-7F24-4392-81BD-639462F69B8A}" type="pres">
      <dgm:prSet presAssocID="{1F420EE5-3A8F-4131-AA32-B0967CBD44DA}" presName="gear2" presStyleLbl="node1" presStyleIdx="1" presStyleCnt="3">
        <dgm:presLayoutVars>
          <dgm:chMax val="1"/>
          <dgm:bulletEnabled val="1"/>
        </dgm:presLayoutVars>
      </dgm:prSet>
      <dgm:spPr/>
    </dgm:pt>
    <dgm:pt modelId="{AAD56922-FF14-4A9A-BB8C-EE43C29BBB6B}" type="pres">
      <dgm:prSet presAssocID="{1F420EE5-3A8F-4131-AA32-B0967CBD44DA}" presName="gear2srcNode" presStyleLbl="node1" presStyleIdx="1" presStyleCnt="3"/>
      <dgm:spPr/>
    </dgm:pt>
    <dgm:pt modelId="{19203A8E-9FC5-4BA6-99D0-39D92BC59B75}" type="pres">
      <dgm:prSet presAssocID="{1F420EE5-3A8F-4131-AA32-B0967CBD44DA}" presName="gear2dstNode" presStyleLbl="node1" presStyleIdx="1" presStyleCnt="3"/>
      <dgm:spPr/>
    </dgm:pt>
    <dgm:pt modelId="{C49AFCE8-8F5A-48B3-A00E-DF5026C72130}" type="pres">
      <dgm:prSet presAssocID="{C2090A69-FFCA-41C8-9406-F2C6BCC4D862}" presName="gear3" presStyleLbl="node1" presStyleIdx="2" presStyleCnt="3"/>
      <dgm:spPr/>
    </dgm:pt>
    <dgm:pt modelId="{293A303E-7E8F-4B45-AEE2-E1926AD00028}" type="pres">
      <dgm:prSet presAssocID="{C2090A69-FFCA-41C8-9406-F2C6BCC4D862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B8568D7B-9280-41D2-AFC8-57EE645CE7D3}" type="pres">
      <dgm:prSet presAssocID="{C2090A69-FFCA-41C8-9406-F2C6BCC4D862}" presName="gear3srcNode" presStyleLbl="node1" presStyleIdx="2" presStyleCnt="3"/>
      <dgm:spPr/>
    </dgm:pt>
    <dgm:pt modelId="{AA6C241B-1FD0-4FF0-89B5-7AC6D0B9F8FC}" type="pres">
      <dgm:prSet presAssocID="{C2090A69-FFCA-41C8-9406-F2C6BCC4D862}" presName="gear3dstNode" presStyleLbl="node1" presStyleIdx="2" presStyleCnt="3"/>
      <dgm:spPr/>
    </dgm:pt>
    <dgm:pt modelId="{BEC7B647-CA66-49D5-A70C-10B4BBC6B836}" type="pres">
      <dgm:prSet presAssocID="{1EAB409A-6C6F-4F4F-BA36-F68A59BD8515}" presName="connector1" presStyleLbl="sibTrans2D1" presStyleIdx="0" presStyleCnt="3"/>
      <dgm:spPr/>
    </dgm:pt>
    <dgm:pt modelId="{55CDF3AE-8D36-461A-BDCB-B0F51D60BA9B}" type="pres">
      <dgm:prSet presAssocID="{3121C327-FCFD-40A8-99D8-EAC5CA756D20}" presName="connector2" presStyleLbl="sibTrans2D1" presStyleIdx="1" presStyleCnt="3"/>
      <dgm:spPr/>
    </dgm:pt>
    <dgm:pt modelId="{BA80F21A-0256-4145-8458-3C88C3639C06}" type="pres">
      <dgm:prSet presAssocID="{BAAF5154-29B0-4629-846C-CBCB915416DC}" presName="connector3" presStyleLbl="sibTrans2D1" presStyleIdx="2" presStyleCnt="3" custAng="17969584" custFlipVert="1" custScaleX="137354" custScaleY="110985" custLinFactNeighborX="6286" custLinFactNeighborY="22318"/>
      <dgm:spPr/>
    </dgm:pt>
  </dgm:ptLst>
  <dgm:cxnLst>
    <dgm:cxn modelId="{E0199A03-53B5-458D-B350-B9467FE76DC2}" type="presOf" srcId="{1F420EE5-3A8F-4131-AA32-B0967CBD44DA}" destId="{19203A8E-9FC5-4BA6-99D0-39D92BC59B75}" srcOrd="2" destOrd="0" presId="urn:microsoft.com/office/officeart/2005/8/layout/gear1"/>
    <dgm:cxn modelId="{A24EB505-7419-4AE9-AE40-F9E16B475E10}" type="presOf" srcId="{C2090A69-FFCA-41C8-9406-F2C6BCC4D862}" destId="{AA6C241B-1FD0-4FF0-89B5-7AC6D0B9F8FC}" srcOrd="3" destOrd="0" presId="urn:microsoft.com/office/officeart/2005/8/layout/gear1"/>
    <dgm:cxn modelId="{D772C306-45CF-4C36-AA8D-F9C6E10AE403}" type="presOf" srcId="{C2090A69-FFCA-41C8-9406-F2C6BCC4D862}" destId="{B8568D7B-9280-41D2-AFC8-57EE645CE7D3}" srcOrd="2" destOrd="0" presId="urn:microsoft.com/office/officeart/2005/8/layout/gear1"/>
    <dgm:cxn modelId="{AAACF00F-846C-4750-B1B4-1465DF3FDDE5}" type="presOf" srcId="{01340739-A038-4008-82BA-903E272517B6}" destId="{2955CF8E-5ADB-4AFE-9A9E-8C074269EEE3}" srcOrd="0" destOrd="0" presId="urn:microsoft.com/office/officeart/2005/8/layout/gear1"/>
    <dgm:cxn modelId="{E89E6413-A203-4732-A3CF-0E02F3D0959D}" srcId="{01340739-A038-4008-82BA-903E272517B6}" destId="{B9328BA2-08C2-4319-BF84-0B493F3F0964}" srcOrd="0" destOrd="0" parTransId="{DF3A22E4-C248-4D3D-AB1F-1C129E992FFB}" sibTransId="{1EAB409A-6C6F-4F4F-BA36-F68A59BD8515}"/>
    <dgm:cxn modelId="{EAC8CD1A-5AA2-43C9-954B-8E2A04662451}" type="presOf" srcId="{BAAF5154-29B0-4629-846C-CBCB915416DC}" destId="{BA80F21A-0256-4145-8458-3C88C3639C06}" srcOrd="0" destOrd="0" presId="urn:microsoft.com/office/officeart/2005/8/layout/gear1"/>
    <dgm:cxn modelId="{09FF361D-B4F5-4632-BECE-1D30DEA416BA}" type="presOf" srcId="{B9328BA2-08C2-4319-BF84-0B493F3F0964}" destId="{CE7054E1-4F1E-4FFD-B60C-5E75B4DEA297}" srcOrd="1" destOrd="0" presId="urn:microsoft.com/office/officeart/2005/8/layout/gear1"/>
    <dgm:cxn modelId="{63DB1D2A-F79D-44A2-A288-1173A2BF565D}" srcId="{01340739-A038-4008-82BA-903E272517B6}" destId="{1F420EE5-3A8F-4131-AA32-B0967CBD44DA}" srcOrd="1" destOrd="0" parTransId="{06DA4399-040C-4BCE-8EC6-DD3FA7995FAC}" sibTransId="{3121C327-FCFD-40A8-99D8-EAC5CA756D20}"/>
    <dgm:cxn modelId="{7FD9F42E-992D-4388-9899-644B6A6957A2}" type="presOf" srcId="{1F420EE5-3A8F-4131-AA32-B0967CBD44DA}" destId="{AAD56922-FF14-4A9A-BB8C-EE43C29BBB6B}" srcOrd="1" destOrd="0" presId="urn:microsoft.com/office/officeart/2005/8/layout/gear1"/>
    <dgm:cxn modelId="{9F55E65B-2334-4025-9409-A84B048BDB2F}" type="presOf" srcId="{1F420EE5-3A8F-4131-AA32-B0967CBD44DA}" destId="{F3EED7A6-7F24-4392-81BD-639462F69B8A}" srcOrd="0" destOrd="0" presId="urn:microsoft.com/office/officeart/2005/8/layout/gear1"/>
    <dgm:cxn modelId="{AC833A5E-7960-4875-90B9-B5E227E6618F}" type="presOf" srcId="{C2090A69-FFCA-41C8-9406-F2C6BCC4D862}" destId="{C49AFCE8-8F5A-48B3-A00E-DF5026C72130}" srcOrd="0" destOrd="0" presId="urn:microsoft.com/office/officeart/2005/8/layout/gear1"/>
    <dgm:cxn modelId="{55EF6042-16CB-4EE2-B278-0C873F4FA1AB}" type="presOf" srcId="{B9328BA2-08C2-4319-BF84-0B493F3F0964}" destId="{D92A7C48-5174-40C4-B503-003668C9EACE}" srcOrd="2" destOrd="0" presId="urn:microsoft.com/office/officeart/2005/8/layout/gear1"/>
    <dgm:cxn modelId="{D1D69B47-B9BD-4A36-B408-4143F9B5B588}" type="presOf" srcId="{B9328BA2-08C2-4319-BF84-0B493F3F0964}" destId="{C4DC1E00-1731-4AB4-967A-C4B16C482D1E}" srcOrd="0" destOrd="0" presId="urn:microsoft.com/office/officeart/2005/8/layout/gear1"/>
    <dgm:cxn modelId="{E09F00B8-0F82-4F77-945A-7B9B3C54D86C}" type="presOf" srcId="{1EAB409A-6C6F-4F4F-BA36-F68A59BD8515}" destId="{BEC7B647-CA66-49D5-A70C-10B4BBC6B836}" srcOrd="0" destOrd="0" presId="urn:microsoft.com/office/officeart/2005/8/layout/gear1"/>
    <dgm:cxn modelId="{B96FF6DB-93B1-4B74-B61F-EBDB6F4AF94E}" type="presOf" srcId="{C2090A69-FFCA-41C8-9406-F2C6BCC4D862}" destId="{293A303E-7E8F-4B45-AEE2-E1926AD00028}" srcOrd="1" destOrd="0" presId="urn:microsoft.com/office/officeart/2005/8/layout/gear1"/>
    <dgm:cxn modelId="{F9B09DE3-8231-4CC9-81A9-815B1C518984}" type="presOf" srcId="{3121C327-FCFD-40A8-99D8-EAC5CA756D20}" destId="{55CDF3AE-8D36-461A-BDCB-B0F51D60BA9B}" srcOrd="0" destOrd="0" presId="urn:microsoft.com/office/officeart/2005/8/layout/gear1"/>
    <dgm:cxn modelId="{A38F99EC-27E5-40BF-981C-C5DD8B3B2F49}" srcId="{01340739-A038-4008-82BA-903E272517B6}" destId="{C2090A69-FFCA-41C8-9406-F2C6BCC4D862}" srcOrd="2" destOrd="0" parTransId="{B320DFD4-C962-4E1C-9067-F8F24BB4D4CC}" sibTransId="{BAAF5154-29B0-4629-846C-CBCB915416DC}"/>
    <dgm:cxn modelId="{BA8D6CF9-A744-4FBE-AF6A-7DD2DD2D86EB}" type="presParOf" srcId="{2955CF8E-5ADB-4AFE-9A9E-8C074269EEE3}" destId="{C4DC1E00-1731-4AB4-967A-C4B16C482D1E}" srcOrd="0" destOrd="0" presId="urn:microsoft.com/office/officeart/2005/8/layout/gear1"/>
    <dgm:cxn modelId="{C2BBFE4A-F7E5-42B0-9E8F-A74B426A4F21}" type="presParOf" srcId="{2955CF8E-5ADB-4AFE-9A9E-8C074269EEE3}" destId="{CE7054E1-4F1E-4FFD-B60C-5E75B4DEA297}" srcOrd="1" destOrd="0" presId="urn:microsoft.com/office/officeart/2005/8/layout/gear1"/>
    <dgm:cxn modelId="{E271D07E-E925-4429-B9C4-1DB5FFCE1393}" type="presParOf" srcId="{2955CF8E-5ADB-4AFE-9A9E-8C074269EEE3}" destId="{D92A7C48-5174-40C4-B503-003668C9EACE}" srcOrd="2" destOrd="0" presId="urn:microsoft.com/office/officeart/2005/8/layout/gear1"/>
    <dgm:cxn modelId="{290FF195-22BC-4C97-A9FD-182080A70070}" type="presParOf" srcId="{2955CF8E-5ADB-4AFE-9A9E-8C074269EEE3}" destId="{F3EED7A6-7F24-4392-81BD-639462F69B8A}" srcOrd="3" destOrd="0" presId="urn:microsoft.com/office/officeart/2005/8/layout/gear1"/>
    <dgm:cxn modelId="{D1859AB9-60E5-4232-A6B4-5B00C0D310B9}" type="presParOf" srcId="{2955CF8E-5ADB-4AFE-9A9E-8C074269EEE3}" destId="{AAD56922-FF14-4A9A-BB8C-EE43C29BBB6B}" srcOrd="4" destOrd="0" presId="urn:microsoft.com/office/officeart/2005/8/layout/gear1"/>
    <dgm:cxn modelId="{80CC044E-A47F-41FC-9F11-6B6CA2055BA4}" type="presParOf" srcId="{2955CF8E-5ADB-4AFE-9A9E-8C074269EEE3}" destId="{19203A8E-9FC5-4BA6-99D0-39D92BC59B75}" srcOrd="5" destOrd="0" presId="urn:microsoft.com/office/officeart/2005/8/layout/gear1"/>
    <dgm:cxn modelId="{84842127-1783-4142-9B77-27DC9660F363}" type="presParOf" srcId="{2955CF8E-5ADB-4AFE-9A9E-8C074269EEE3}" destId="{C49AFCE8-8F5A-48B3-A00E-DF5026C72130}" srcOrd="6" destOrd="0" presId="urn:microsoft.com/office/officeart/2005/8/layout/gear1"/>
    <dgm:cxn modelId="{D72572F2-A087-4B71-97E1-AD4C509A612C}" type="presParOf" srcId="{2955CF8E-5ADB-4AFE-9A9E-8C074269EEE3}" destId="{293A303E-7E8F-4B45-AEE2-E1926AD00028}" srcOrd="7" destOrd="0" presId="urn:microsoft.com/office/officeart/2005/8/layout/gear1"/>
    <dgm:cxn modelId="{07587EC2-12ED-48DF-97AF-2C7AD071520F}" type="presParOf" srcId="{2955CF8E-5ADB-4AFE-9A9E-8C074269EEE3}" destId="{B8568D7B-9280-41D2-AFC8-57EE645CE7D3}" srcOrd="8" destOrd="0" presId="urn:microsoft.com/office/officeart/2005/8/layout/gear1"/>
    <dgm:cxn modelId="{293F011C-DC08-4160-B947-FAABC07886A7}" type="presParOf" srcId="{2955CF8E-5ADB-4AFE-9A9E-8C074269EEE3}" destId="{AA6C241B-1FD0-4FF0-89B5-7AC6D0B9F8FC}" srcOrd="9" destOrd="0" presId="urn:microsoft.com/office/officeart/2005/8/layout/gear1"/>
    <dgm:cxn modelId="{D3344E02-3CA6-4CE5-98CC-0125B98ECC15}" type="presParOf" srcId="{2955CF8E-5ADB-4AFE-9A9E-8C074269EEE3}" destId="{BEC7B647-CA66-49D5-A70C-10B4BBC6B836}" srcOrd="10" destOrd="0" presId="urn:microsoft.com/office/officeart/2005/8/layout/gear1"/>
    <dgm:cxn modelId="{FD88C9BB-1BB2-40E3-A9FD-8CC15CD514D7}" type="presParOf" srcId="{2955CF8E-5ADB-4AFE-9A9E-8C074269EEE3}" destId="{55CDF3AE-8D36-461A-BDCB-B0F51D60BA9B}" srcOrd="11" destOrd="0" presId="urn:microsoft.com/office/officeart/2005/8/layout/gear1"/>
    <dgm:cxn modelId="{33CDF277-AD37-4845-9705-9374D117BAC8}" type="presParOf" srcId="{2955CF8E-5ADB-4AFE-9A9E-8C074269EEE3}" destId="{BA80F21A-0256-4145-8458-3C88C3639C06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DC1E00-1731-4AB4-967A-C4B16C482D1E}">
      <dsp:nvSpPr>
        <dsp:cNvPr id="0" name=""/>
        <dsp:cNvSpPr/>
      </dsp:nvSpPr>
      <dsp:spPr>
        <a:xfrm>
          <a:off x="3334786" y="2819220"/>
          <a:ext cx="3445713" cy="3445713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Учащиеся 9-10 классов</a:t>
          </a:r>
        </a:p>
      </dsp:txBody>
      <dsp:txXfrm>
        <a:off x="4027528" y="3626362"/>
        <a:ext cx="2060229" cy="1771167"/>
      </dsp:txXfrm>
    </dsp:sp>
    <dsp:sp modelId="{F3EED7A6-7F24-4392-81BD-639462F69B8A}">
      <dsp:nvSpPr>
        <dsp:cNvPr id="0" name=""/>
        <dsp:cNvSpPr/>
      </dsp:nvSpPr>
      <dsp:spPr>
        <a:xfrm>
          <a:off x="1356677" y="2004778"/>
          <a:ext cx="2505973" cy="2505973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 dirty="0"/>
            <a:t>Проектная группа педагогов</a:t>
          </a:r>
        </a:p>
      </dsp:txBody>
      <dsp:txXfrm>
        <a:off x="1987563" y="2639477"/>
        <a:ext cx="1244201" cy="1236575"/>
      </dsp:txXfrm>
    </dsp:sp>
    <dsp:sp modelId="{C49AFCE8-8F5A-48B3-A00E-DF5026C72130}">
      <dsp:nvSpPr>
        <dsp:cNvPr id="0" name=""/>
        <dsp:cNvSpPr/>
      </dsp:nvSpPr>
      <dsp:spPr>
        <a:xfrm rot="20700000">
          <a:off x="2760278" y="275912"/>
          <a:ext cx="2455342" cy="2455342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Партнеры</a:t>
          </a:r>
        </a:p>
      </dsp:txBody>
      <dsp:txXfrm rot="-20700000">
        <a:off x="3298806" y="814441"/>
        <a:ext cx="1378285" cy="1378285"/>
      </dsp:txXfrm>
    </dsp:sp>
    <dsp:sp modelId="{BEC7B647-CA66-49D5-A70C-10B4BBC6B836}">
      <dsp:nvSpPr>
        <dsp:cNvPr id="0" name=""/>
        <dsp:cNvSpPr/>
      </dsp:nvSpPr>
      <dsp:spPr>
        <a:xfrm>
          <a:off x="3119849" y="2285882"/>
          <a:ext cx="4410513" cy="4410513"/>
        </a:xfrm>
        <a:prstGeom prst="circularArrow">
          <a:avLst>
            <a:gd name="adj1" fmla="val 4688"/>
            <a:gd name="adj2" fmla="val 299029"/>
            <a:gd name="adj3" fmla="val 2550436"/>
            <a:gd name="adj4" fmla="val 15789333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CDF3AE-8D36-461A-BDCB-B0F51D60BA9B}">
      <dsp:nvSpPr>
        <dsp:cNvPr id="0" name=""/>
        <dsp:cNvSpPr/>
      </dsp:nvSpPr>
      <dsp:spPr>
        <a:xfrm>
          <a:off x="912874" y="1441415"/>
          <a:ext cx="3204513" cy="3204513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80F21A-0256-4145-8458-3C88C3639C06}">
      <dsp:nvSpPr>
        <dsp:cNvPr id="0" name=""/>
        <dsp:cNvSpPr/>
      </dsp:nvSpPr>
      <dsp:spPr>
        <a:xfrm rot="3630416" flipV="1">
          <a:off x="1764209" y="310553"/>
          <a:ext cx="4745733" cy="383465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E0995-8A08-4C35-A4F1-11DF05A10459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7A6020B3-5748-4AD0-A64E-CE3944B561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192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E0995-8A08-4C35-A4F1-11DF05A10459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020B3-5748-4AD0-A64E-CE3944B561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856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E0995-8A08-4C35-A4F1-11DF05A10459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020B3-5748-4AD0-A64E-CE3944B561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457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E0995-8A08-4C35-A4F1-11DF05A10459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020B3-5748-4AD0-A64E-CE3944B561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2413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A45E0995-8A08-4C35-A4F1-11DF05A10459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7A6020B3-5748-4AD0-A64E-CE3944B561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91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E0995-8A08-4C35-A4F1-11DF05A10459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020B3-5748-4AD0-A64E-CE3944B561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345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E0995-8A08-4C35-A4F1-11DF05A10459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020B3-5748-4AD0-A64E-CE3944B561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65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E0995-8A08-4C35-A4F1-11DF05A10459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020B3-5748-4AD0-A64E-CE3944B561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028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E0995-8A08-4C35-A4F1-11DF05A10459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020B3-5748-4AD0-A64E-CE3944B561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596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E0995-8A08-4C35-A4F1-11DF05A10459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020B3-5748-4AD0-A64E-CE3944B561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364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E0995-8A08-4C35-A4F1-11DF05A10459}" type="datetimeFigureOut">
              <a:rPr lang="ru-RU" smtClean="0"/>
              <a:t>25.02.2025</a:t>
            </a:fld>
            <a:endParaRPr lang="ru-RU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6020B3-5748-4AD0-A64E-CE3944B561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227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A45E0995-8A08-4C35-A4F1-11DF05A10459}" type="datetimeFigureOut">
              <a:rPr lang="ru-RU" smtClean="0"/>
              <a:t>25.02.2025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7A6020B3-5748-4AD0-A64E-CE3944B561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019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2917FF-C4B1-4D2C-8768-B1A6DE3A9A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2800" b="1" dirty="0"/>
              <a:t>Система профориентации</a:t>
            </a:r>
            <a:br>
              <a:rPr lang="ru-RU" sz="2800" b="1" dirty="0"/>
            </a:br>
            <a:r>
              <a:rPr lang="ru-RU" sz="2800" b="1" dirty="0"/>
              <a:t> в МБОУ «СОШ №3 г. Челябинска»</a:t>
            </a:r>
            <a:br>
              <a:rPr lang="ru-RU" sz="2800" b="1" dirty="0"/>
            </a:br>
            <a:r>
              <a:rPr lang="ru-RU" sz="2800" b="1" dirty="0"/>
              <a:t> в формате обобщения деятельности в статусе муниципальной инновационной площадки.</a:t>
            </a:r>
            <a:endParaRPr lang="ru-RU" sz="28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D3D397-D5EF-431B-B12D-0C29048882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b="1" dirty="0"/>
              <a:t>Смирнова Мария Витальевна </a:t>
            </a:r>
            <a:endParaRPr lang="ru-RU" dirty="0"/>
          </a:p>
          <a:p>
            <a:pPr algn="r"/>
            <a:r>
              <a:rPr lang="ru-RU" dirty="0"/>
              <a:t>Учитель труда (технологии)</a:t>
            </a:r>
          </a:p>
        </p:txBody>
      </p:sp>
    </p:spTree>
    <p:extLst>
      <p:ext uri="{BB962C8B-B14F-4D97-AF65-F5344CB8AC3E}">
        <p14:creationId xmlns:p14="http://schemas.microsoft.com/office/powerpoint/2010/main" val="4017436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D13AF1-22D3-44E9-9554-394769817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Психолого-педагогические классы</a:t>
            </a: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E985E06-10B9-48C1-87CE-723910233971}"/>
              </a:ext>
            </a:extLst>
          </p:cNvPr>
          <p:cNvSpPr/>
          <p:nvPr/>
        </p:nvSpPr>
        <p:spPr>
          <a:xfrm>
            <a:off x="1296350" y="1722177"/>
            <a:ext cx="2743027" cy="5795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327287B-7C0D-4CF0-8C6B-04F7720FE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2957" y="1722176"/>
            <a:ext cx="2743027" cy="57952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dirty="0"/>
              <a:t>Дополнительное образование 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E486F68A-93EA-45D8-83E1-2C687DF8756C}"/>
              </a:ext>
            </a:extLst>
          </p:cNvPr>
          <p:cNvSpPr/>
          <p:nvPr/>
        </p:nvSpPr>
        <p:spPr>
          <a:xfrm>
            <a:off x="3040938" y="2567332"/>
            <a:ext cx="2743027" cy="5795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7AA821-06EE-4F54-93A6-C76D0E886367}"/>
              </a:ext>
            </a:extLst>
          </p:cNvPr>
          <p:cNvSpPr txBox="1"/>
          <p:nvPr/>
        </p:nvSpPr>
        <p:spPr>
          <a:xfrm>
            <a:off x="4005984" y="264761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Школа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1108959-599D-401C-94A8-29313CDAF86A}"/>
              </a:ext>
            </a:extLst>
          </p:cNvPr>
          <p:cNvSpPr/>
          <p:nvPr/>
        </p:nvSpPr>
        <p:spPr>
          <a:xfrm>
            <a:off x="4823019" y="3412487"/>
            <a:ext cx="2743027" cy="5795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Колледж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BDE8579F-CF5E-4B89-A4C2-A0BE08CEF5BC}"/>
              </a:ext>
            </a:extLst>
          </p:cNvPr>
          <p:cNvSpPr/>
          <p:nvPr/>
        </p:nvSpPr>
        <p:spPr>
          <a:xfrm>
            <a:off x="6815490" y="4203054"/>
            <a:ext cx="2743027" cy="5795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ВУЗ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F18B5B87-AC4A-43BF-8835-609E42B56BE5}"/>
              </a:ext>
            </a:extLst>
          </p:cNvPr>
          <p:cNvSpPr/>
          <p:nvPr/>
        </p:nvSpPr>
        <p:spPr>
          <a:xfrm>
            <a:off x="4560959" y="5003627"/>
            <a:ext cx="6314189" cy="57952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0161302-85DA-4BDA-8DEA-BE6B975E4652}"/>
              </a:ext>
            </a:extLst>
          </p:cNvPr>
          <p:cNvSpPr txBox="1"/>
          <p:nvPr/>
        </p:nvSpPr>
        <p:spPr>
          <a:xfrm>
            <a:off x="5657730" y="5071267"/>
            <a:ext cx="3813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Возвращение в школу как учитель</a:t>
            </a:r>
          </a:p>
        </p:txBody>
      </p:sp>
      <p:sp>
        <p:nvSpPr>
          <p:cNvPr id="11" name="Стрелка: изогнутая 10">
            <a:extLst>
              <a:ext uri="{FF2B5EF4-FFF2-40B4-BE49-F238E27FC236}">
                <a16:creationId xmlns:a16="http://schemas.microsoft.com/office/drawing/2014/main" id="{44CBBF20-7483-40A5-9E62-F134CE013524}"/>
              </a:ext>
            </a:extLst>
          </p:cNvPr>
          <p:cNvSpPr/>
          <p:nvPr/>
        </p:nvSpPr>
        <p:spPr>
          <a:xfrm rot="5400000">
            <a:off x="4207761" y="1810995"/>
            <a:ext cx="555395" cy="89216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Стрелка: изогнутая 12">
            <a:extLst>
              <a:ext uri="{FF2B5EF4-FFF2-40B4-BE49-F238E27FC236}">
                <a16:creationId xmlns:a16="http://schemas.microsoft.com/office/drawing/2014/main" id="{FFCDCA9B-78A6-408B-A8F4-8374FE66339F}"/>
              </a:ext>
            </a:extLst>
          </p:cNvPr>
          <p:cNvSpPr/>
          <p:nvPr/>
        </p:nvSpPr>
        <p:spPr>
          <a:xfrm rot="5400000">
            <a:off x="5952349" y="2663895"/>
            <a:ext cx="555395" cy="89216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Стрелка: изогнутая 13">
            <a:extLst>
              <a:ext uri="{FF2B5EF4-FFF2-40B4-BE49-F238E27FC236}">
                <a16:creationId xmlns:a16="http://schemas.microsoft.com/office/drawing/2014/main" id="{029978E2-3257-4CB2-B999-982B2557F730}"/>
              </a:ext>
            </a:extLst>
          </p:cNvPr>
          <p:cNvSpPr/>
          <p:nvPr/>
        </p:nvSpPr>
        <p:spPr>
          <a:xfrm rot="5400000">
            <a:off x="7733079" y="3455147"/>
            <a:ext cx="555395" cy="89216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Стрелка: изогнутая 14">
            <a:extLst>
              <a:ext uri="{FF2B5EF4-FFF2-40B4-BE49-F238E27FC236}">
                <a16:creationId xmlns:a16="http://schemas.microsoft.com/office/drawing/2014/main" id="{8ACED263-83D2-44CA-9FA7-51F88B8A70B2}"/>
              </a:ext>
            </a:extLst>
          </p:cNvPr>
          <p:cNvSpPr/>
          <p:nvPr/>
        </p:nvSpPr>
        <p:spPr>
          <a:xfrm rot="5400000">
            <a:off x="9726901" y="4269842"/>
            <a:ext cx="555395" cy="89216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Стрелка: изогнутая 15">
            <a:extLst>
              <a:ext uri="{FF2B5EF4-FFF2-40B4-BE49-F238E27FC236}">
                <a16:creationId xmlns:a16="http://schemas.microsoft.com/office/drawing/2014/main" id="{46C08E81-08BB-4A4F-A7FB-07661D35A5B5}"/>
              </a:ext>
            </a:extLst>
          </p:cNvPr>
          <p:cNvSpPr/>
          <p:nvPr/>
        </p:nvSpPr>
        <p:spPr>
          <a:xfrm rot="16200000">
            <a:off x="3161132" y="3949136"/>
            <a:ext cx="2169551" cy="63010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227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BB103-EB6A-4423-AE05-DE73994B0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779" y="377406"/>
            <a:ext cx="4968643" cy="6264934"/>
          </a:xfrm>
        </p:spPr>
        <p:txBody>
          <a:bodyPr>
            <a:normAutofit/>
          </a:bodyPr>
          <a:lstStyle/>
          <a:p>
            <a:r>
              <a:rPr lang="ru-RU" dirty="0"/>
              <a:t>Участники </a:t>
            </a:r>
            <a:br>
              <a:rPr lang="ru-RU" dirty="0"/>
            </a:br>
            <a:r>
              <a:rPr lang="ru-RU" dirty="0"/>
              <a:t>проекта</a:t>
            </a:r>
            <a:br>
              <a:rPr lang="ru-RU" dirty="0"/>
            </a:br>
            <a:br>
              <a:rPr lang="ru-RU" dirty="0"/>
            </a:br>
            <a:br>
              <a:rPr lang="ru-RU" dirty="0"/>
            </a:br>
            <a:br>
              <a:rPr lang="ru-RU" dirty="0"/>
            </a:br>
            <a:r>
              <a:rPr lang="ru-RU" sz="4000" dirty="0"/>
              <a:t>партнеры:</a:t>
            </a:r>
            <a:br>
              <a:rPr lang="ru-RU" sz="4000" dirty="0"/>
            </a:br>
            <a:r>
              <a:rPr lang="ru-RU" sz="4000" dirty="0"/>
              <a:t>*</a:t>
            </a:r>
            <a:r>
              <a:rPr lang="ru-RU" sz="3200" dirty="0"/>
              <a:t>ФГБОУ ВО «</a:t>
            </a:r>
            <a:r>
              <a:rPr lang="ru-RU" sz="3200" dirty="0" err="1"/>
              <a:t>ЮУрГГПУ</a:t>
            </a:r>
            <a:r>
              <a:rPr lang="ru-RU" sz="3200" dirty="0"/>
              <a:t>» </a:t>
            </a:r>
            <a:br>
              <a:rPr lang="ru-RU" sz="3200" dirty="0"/>
            </a:br>
            <a:r>
              <a:rPr lang="ru-RU" sz="3200" dirty="0"/>
              <a:t>*</a:t>
            </a:r>
            <a:r>
              <a:rPr lang="ru-RU" sz="3600" dirty="0"/>
              <a:t>ГБПОУ «ЧПК №2» </a:t>
            </a: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4688C3E3-F794-4355-B352-8D025D2182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2470161"/>
              </p:ext>
            </p:extLst>
          </p:nvPr>
        </p:nvGraphicFramePr>
        <p:xfrm>
          <a:off x="4186814" y="51758"/>
          <a:ext cx="7349406" cy="62649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16522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ED20F1-11CA-4788-9E11-2A141EC64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057" y="651554"/>
            <a:ext cx="11577886" cy="912847"/>
          </a:xfrm>
        </p:spPr>
        <p:txBody>
          <a:bodyPr>
            <a:normAutofit fontScale="90000"/>
          </a:bodyPr>
          <a:lstStyle/>
          <a:p>
            <a:r>
              <a:rPr lang="ru-RU" sz="3200" dirty="0"/>
              <a:t>Направления работы  </a:t>
            </a:r>
            <a:r>
              <a:rPr lang="ru-RU" sz="3200" dirty="0" err="1"/>
              <a:t>психолого</a:t>
            </a:r>
            <a:r>
              <a:rPr lang="ru-RU" sz="3200" dirty="0"/>
              <a:t>–педагогических классов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E4AA960-B153-4E00-83F7-3FCABA661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7019" y="1486289"/>
            <a:ext cx="4754880" cy="640080"/>
          </a:xfrm>
        </p:spPr>
        <p:txBody>
          <a:bodyPr>
            <a:normAutofit/>
          </a:bodyPr>
          <a:lstStyle/>
          <a:p>
            <a:r>
              <a:rPr lang="ru-RU" sz="2800" dirty="0"/>
              <a:t>«Вожатый-Я-Волонтер»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E3BC62B0-A232-4A16-8A91-9698B42BA88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Направления:</a:t>
            </a:r>
          </a:p>
          <a:p>
            <a:r>
              <a:rPr lang="ru-RU" dirty="0"/>
              <a:t>Функции вожатого</a:t>
            </a:r>
          </a:p>
          <a:p>
            <a:r>
              <a:rPr lang="ru-RU" dirty="0"/>
              <a:t>Психология детей</a:t>
            </a:r>
          </a:p>
          <a:p>
            <a:r>
              <a:rPr lang="ru-RU" dirty="0"/>
              <a:t>Детский коллектив</a:t>
            </a:r>
          </a:p>
          <a:p>
            <a:r>
              <a:rPr lang="ru-RU" dirty="0"/>
              <a:t>Организация досуга</a:t>
            </a:r>
          </a:p>
          <a:p>
            <a:r>
              <a:rPr lang="ru-RU" dirty="0"/>
              <a:t>Игровая деятельность</a:t>
            </a:r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52FAA38F-442C-4169-8601-1CFAB569A6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64224" y="1513720"/>
            <a:ext cx="4754880" cy="640080"/>
          </a:xfrm>
        </p:spPr>
        <p:txBody>
          <a:bodyPr>
            <a:normAutofit/>
          </a:bodyPr>
          <a:lstStyle/>
          <a:p>
            <a:r>
              <a:rPr lang="ru-RU" sz="2800" dirty="0"/>
              <a:t>«Психология личности» </a:t>
            </a: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A14947F1-5B70-4DC9-920E-2AFB88E4207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Цель курса: </a:t>
            </a:r>
          </a:p>
          <a:p>
            <a:r>
              <a:rPr lang="ru-RU" dirty="0"/>
              <a:t>ознакомление учащихся с психологическими особенностями различных отношений. </a:t>
            </a:r>
          </a:p>
        </p:txBody>
      </p:sp>
    </p:spTree>
    <p:extLst>
      <p:ext uri="{BB962C8B-B14F-4D97-AF65-F5344CB8AC3E}">
        <p14:creationId xmlns:p14="http://schemas.microsoft.com/office/powerpoint/2010/main" val="2711709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Изображение выглядит как одежда, Человеческое лицо, человек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B5506B03-763A-43A3-B69C-8067703AB9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23"/>
          <a:stretch/>
        </p:blipFill>
        <p:spPr>
          <a:xfrm>
            <a:off x="6996978" y="382643"/>
            <a:ext cx="4560022" cy="2922200"/>
          </a:xfrm>
          <a:prstGeom prst="rect">
            <a:avLst/>
          </a:prstGeom>
        </p:spPr>
      </p:pic>
      <p:pic>
        <p:nvPicPr>
          <p:cNvPr id="10" name="Объект 9" descr="Изображение выглядит как одежда, человек, Человеческое лицо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52481671-4C19-439C-8CAC-072357C7DF92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533" y="3680040"/>
            <a:ext cx="5195887" cy="2922588"/>
          </a:xfr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3B66DAA-B201-4550-8924-753A89A475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723"/>
          <a:stretch/>
        </p:blipFill>
        <p:spPr>
          <a:xfrm>
            <a:off x="381561" y="3680040"/>
            <a:ext cx="5902912" cy="280139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F21309F3-BCB4-4F75-B2F7-B579151639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8499"/>
          <a:stretch/>
        </p:blipFill>
        <p:spPr>
          <a:xfrm>
            <a:off x="381561" y="376569"/>
            <a:ext cx="6336106" cy="2922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500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CEF2EB-F435-4833-8B0E-87DAD2DDAD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665" r="-2" b="3577"/>
          <a:stretch/>
        </p:blipFill>
        <p:spPr>
          <a:xfrm>
            <a:off x="321730" y="321732"/>
            <a:ext cx="5674897" cy="301740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D414E4-0513-4C8E-A48E-FBAC07BC9A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835" r="-2" b="22614"/>
          <a:stretch/>
        </p:blipFill>
        <p:spPr>
          <a:xfrm>
            <a:off x="321730" y="3510853"/>
            <a:ext cx="5674897" cy="27899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A40CED-F56D-43D3-BCCD-C65FF065294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406" r="8408" b="-1"/>
          <a:stretch/>
        </p:blipFill>
        <p:spPr>
          <a:xfrm>
            <a:off x="6195373" y="321733"/>
            <a:ext cx="5674897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288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964958D-AF5D-4863-B5FB-83F6B8CB1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44" y="0"/>
            <a:ext cx="12188656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12AC690-8F28-45E8-8DBB-BC18D10E7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0109" y="484632"/>
            <a:ext cx="6730277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ru-RU" sz="2600" dirty="0"/>
              <a:t>“Партнерство с профессиональными образовательными учреждениями”</a:t>
            </a:r>
          </a:p>
        </p:txBody>
      </p:sp>
      <p:pic>
        <p:nvPicPr>
          <p:cNvPr id="25" name="Picture 24" descr="Back-снимок строки градуатес">
            <a:extLst>
              <a:ext uri="{FF2B5EF4-FFF2-40B4-BE49-F238E27FC236}">
                <a16:creationId xmlns:a16="http://schemas.microsoft.com/office/drawing/2014/main" id="{1B00AFB5-BA36-B916-1AE0-01270DB87DE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889" r="31883" b="-1"/>
          <a:stretch/>
        </p:blipFill>
        <p:spPr>
          <a:xfrm>
            <a:off x="3344" y="10"/>
            <a:ext cx="4646726" cy="6857990"/>
          </a:xfrm>
          <a:prstGeom prst="rect">
            <a:avLst/>
          </a:prstGeom>
        </p:spPr>
      </p:pic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00B4C5BC-4812-D4B1-E916-D1DC566C6D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0109" y="2121408"/>
            <a:ext cx="6730276" cy="4050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/>
              <a:t>• </a:t>
            </a:r>
            <a:r>
              <a:rPr lang="ru-RU" sz="2800" dirty="0"/>
              <a:t>ГБПОУ “Челябинский педагогический колледж №2”</a:t>
            </a:r>
            <a:br>
              <a:rPr lang="ru-RU" sz="2800" dirty="0"/>
            </a:br>
            <a:r>
              <a:rPr lang="ru-RU" sz="2800" dirty="0"/>
              <a:t>• ГБПОУ “Челябинский государственный колледж РОСТ”</a:t>
            </a:r>
            <a:br>
              <a:rPr lang="ru-RU" sz="2800" dirty="0"/>
            </a:br>
            <a:r>
              <a:rPr lang="ru-RU" sz="2800" dirty="0"/>
              <a:t>• ГБПОУ “Челябинский государственный колледж индустрии питания и торговли”</a:t>
            </a:r>
            <a:br>
              <a:rPr lang="ru-RU" sz="2800" dirty="0"/>
            </a:br>
            <a:r>
              <a:rPr lang="ru-RU" sz="2800" dirty="0"/>
              <a:t>• ПОУ “Челябинский юридический колледж”</a:t>
            </a:r>
            <a:br>
              <a:rPr lang="ru-RU" sz="2800" dirty="0"/>
            </a:br>
            <a:r>
              <a:rPr lang="ru-RU" sz="2800" dirty="0"/>
              <a:t>• ФГБОУ ВО “</a:t>
            </a:r>
            <a:r>
              <a:rPr lang="ru-RU" sz="2800" dirty="0" err="1"/>
              <a:t>ЮУрГГПУ</a:t>
            </a:r>
            <a:r>
              <a:rPr lang="ru-RU" sz="2800" dirty="0"/>
              <a:t>”</a:t>
            </a:r>
            <a:endParaRPr lang="en-US" sz="2800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1002ACD-3B0C-4885-8754-8A00E926FE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DF0313CD-4196-4456-A70D-5EE2B995B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5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80DE0B32-9EE8-4975-AD48-3855B0A82A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5091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1DB5FA-CE16-43F8-8AF2-4AF886933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Образовательные программы: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52D5F0-E724-4711-B35C-DA1690620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4000" dirty="0"/>
              <a:t>«Сварочное производство», </a:t>
            </a:r>
          </a:p>
          <a:p>
            <a:r>
              <a:rPr lang="ru-RU" sz="4000" dirty="0"/>
              <a:t>«Юный повар»,</a:t>
            </a:r>
          </a:p>
          <a:p>
            <a:r>
              <a:rPr lang="ru-RU" sz="4000" dirty="0"/>
              <a:t> «Пожарная безопасность»,</a:t>
            </a:r>
          </a:p>
          <a:p>
            <a:r>
              <a:rPr lang="ru-RU" sz="4000" dirty="0"/>
              <a:t> «Защита в чрезвычайных ситуациях»,</a:t>
            </a:r>
          </a:p>
          <a:p>
            <a:r>
              <a:rPr lang="ru-RU" sz="4000" dirty="0"/>
              <a:t> «Туризм и гостеприимство»,</a:t>
            </a:r>
          </a:p>
          <a:p>
            <a:r>
              <a:rPr lang="ru-RU" sz="4000" dirty="0"/>
              <a:t> «Социальная педагогика и психология»</a:t>
            </a:r>
          </a:p>
          <a:p>
            <a:r>
              <a:rPr lang="ru-RU" sz="4000" dirty="0"/>
              <a:t> и другие.</a:t>
            </a:r>
          </a:p>
        </p:txBody>
      </p:sp>
    </p:spTree>
    <p:extLst>
      <p:ext uri="{BB962C8B-B14F-4D97-AF65-F5344CB8AC3E}">
        <p14:creationId xmlns:p14="http://schemas.microsoft.com/office/powerpoint/2010/main" val="38321765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человек, одежда, дерево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07E55502-2FA7-4159-AB21-41D6FB4B6D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981" r="1" b="1133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4" name="Рисунок 3" descr="Изображение выглядит как одежда, человек, Человеческое лицо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F01C1412-635A-48C3-827B-6A89305C07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08" r="4186" b="-4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6" name="Рисунок 5" descr="Изображение выглядит как человек, на открытом воздухе, одежда, обувь&#10;&#10;Автоматически созданное описание">
            <a:extLst>
              <a:ext uri="{FF2B5EF4-FFF2-40B4-BE49-F238E27FC236}">
                <a16:creationId xmlns:a16="http://schemas.microsoft.com/office/drawing/2014/main" id="{E9B49E37-C2CD-483A-8146-6488FAEC73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0" r="2" b="2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2" name="Рисунок 1" descr="Изображение выглядит как человек, одежда, дерево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5345ADC6-FA26-4C18-921E-3C37145B1C9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2914" r="1" b="200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5" name="Рисунок 4" descr="Изображение выглядит как одежда, человек, обувь, строительство&#10;&#10;Автоматически созданное описание">
            <a:extLst>
              <a:ext uri="{FF2B5EF4-FFF2-40B4-BE49-F238E27FC236}">
                <a16:creationId xmlns:a16="http://schemas.microsoft.com/office/drawing/2014/main" id="{D98868A4-41E4-4B54-8853-0888853DC04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77" r="2833" b="-4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532A972-E55C-4281-8F94-CF17E523A425}"/>
              </a:ext>
            </a:extLst>
          </p:cNvPr>
          <p:cNvSpPr/>
          <p:nvPr/>
        </p:nvSpPr>
        <p:spPr>
          <a:xfrm>
            <a:off x="2124539" y="0"/>
            <a:ext cx="7494359" cy="92333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23908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Дерево">
  <a:themeElements>
    <a:clrScheme name="Дерево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Дерево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Дерево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209</Words>
  <Application>Microsoft Office PowerPoint</Application>
  <PresentationFormat>Широкоэкранный</PresentationFormat>
  <Paragraphs>35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Calibri</vt:lpstr>
      <vt:lpstr>Cambria</vt:lpstr>
      <vt:lpstr>Rockwell</vt:lpstr>
      <vt:lpstr>Rockwell Condensed</vt:lpstr>
      <vt:lpstr>Rockwell Extra Bold</vt:lpstr>
      <vt:lpstr>Wingdings</vt:lpstr>
      <vt:lpstr>Дерево</vt:lpstr>
      <vt:lpstr>Система профориентации  в МБОУ «СОШ №3 г. Челябинска»  в формате обобщения деятельности в статусе муниципальной инновационной площадки.</vt:lpstr>
      <vt:lpstr>Психолого-педагогические классы</vt:lpstr>
      <vt:lpstr>Участники  проекта    партнеры: *ФГБОУ ВО «ЮУрГГПУ»  *ГБПОУ «ЧПК №2» </vt:lpstr>
      <vt:lpstr>Направления работы  психолого–педагогических классов</vt:lpstr>
      <vt:lpstr>Презентация PowerPoint</vt:lpstr>
      <vt:lpstr>Презентация PowerPoint</vt:lpstr>
      <vt:lpstr>“Партнерство с профессиональными образовательными учреждениями”</vt:lpstr>
      <vt:lpstr>Образовательные программы: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Система профориентации  в МБОУ «СОШ №3 г. Челябинска»  в формате обобщения деятельности в статусе муниципальной инновационной площадки.</dc:title>
  <dc:creator>Aleksey Smirnov</dc:creator>
  <cp:lastModifiedBy>Aleksey Smirnov</cp:lastModifiedBy>
  <cp:revision>1</cp:revision>
  <dcterms:created xsi:type="dcterms:W3CDTF">2025-02-25T12:09:05Z</dcterms:created>
  <dcterms:modified xsi:type="dcterms:W3CDTF">2025-02-25T12:10:40Z</dcterms:modified>
</cp:coreProperties>
</file>