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81" r:id="rId1"/>
  </p:sldMasterIdLst>
  <p:notesMasterIdLst>
    <p:notesMasterId r:id="rId9"/>
  </p:notesMasterIdLst>
  <p:sldIdLst>
    <p:sldId id="256" r:id="rId2"/>
    <p:sldId id="258" r:id="rId3"/>
    <p:sldId id="317" r:id="rId4"/>
    <p:sldId id="261" r:id="rId5"/>
    <p:sldId id="316" r:id="rId6"/>
    <p:sldId id="313" r:id="rId7"/>
    <p:sldId id="315" r:id="rId8"/>
  </p:sldIdLst>
  <p:sldSz cx="9144000" cy="5143500" type="screen16x9"/>
  <p:notesSz cx="6858000" cy="9144000"/>
  <p:embeddedFontLst>
    <p:embeddedFont>
      <p:font typeface="Tenor Sans" panose="020B0604020202020204" charset="-52"/>
      <p:regular r:id="rId10"/>
    </p:embeddedFont>
    <p:embeddedFont>
      <p:font typeface="Quicksand" panose="020B0604020202020204" charset="0"/>
      <p:regular r:id="rId11"/>
      <p:bold r:id="rId1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AB16170-0AD0-4964-B5FB-CB6957F01530}">
  <a:tblStyle styleId="{7AB16170-0AD0-4964-B5FB-CB6957F0153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658" y="6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029170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e474b79194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e474b79194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e477d3ff6b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" name="Google Shape;454;ge477d3ff6b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e477d3ff6b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" name="Google Shape;454;ge477d3ff6b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e477d3ff6b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" name="Google Shape;454;ge477d3ff6b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e477d3ff6b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" name="Google Shape;454;ge477d3ff6b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42050" y="1311025"/>
            <a:ext cx="4790700" cy="66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37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030525" y="4052637"/>
            <a:ext cx="3861900" cy="41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003000" y="4420400"/>
            <a:ext cx="399000" cy="19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2"/>
          </p:nvPr>
        </p:nvSpPr>
        <p:spPr>
          <a:xfrm>
            <a:off x="829725" y="2789274"/>
            <a:ext cx="3959100" cy="4125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latin typeface="Tenor Sans"/>
                <a:ea typeface="Tenor Sans"/>
                <a:cs typeface="Tenor Sans"/>
                <a:sym typeface="Tenor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3"/>
          </p:nvPr>
        </p:nvSpPr>
        <p:spPr>
          <a:xfrm>
            <a:off x="742050" y="2042325"/>
            <a:ext cx="4790700" cy="453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Tenor Sans"/>
                <a:ea typeface="Tenor Sans"/>
                <a:cs typeface="Tenor Sans"/>
                <a:sym typeface="Tenor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6423374" y="4090687"/>
            <a:ext cx="239400" cy="239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6858155" y="4090687"/>
            <a:ext cx="239400" cy="239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162497" y="4090687"/>
            <a:ext cx="239400" cy="239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6423374" y="3656887"/>
            <a:ext cx="239400" cy="239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7292936" y="3656887"/>
            <a:ext cx="239400" cy="239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7727717" y="3656887"/>
            <a:ext cx="239400" cy="239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8162497" y="3656887"/>
            <a:ext cx="239400" cy="239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7292936" y="3223087"/>
            <a:ext cx="239400" cy="239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8162497" y="3223087"/>
            <a:ext cx="239400" cy="239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6423374" y="2789287"/>
            <a:ext cx="239400" cy="239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6858155" y="2789287"/>
            <a:ext cx="239400" cy="239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7292936" y="2789287"/>
            <a:ext cx="239400" cy="239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727717" y="2789287"/>
            <a:ext cx="239400" cy="239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7689202" y="2789702"/>
            <a:ext cx="718188" cy="670662"/>
          </a:xfrm>
          <a:custGeom>
            <a:avLst/>
            <a:gdLst/>
            <a:ahLst/>
            <a:cxnLst/>
            <a:rect l="l" t="t" r="r" b="b"/>
            <a:pathLst>
              <a:path w="12293" h="11480" extrusionOk="0">
                <a:moveTo>
                  <a:pt x="10128" y="1"/>
                </a:moveTo>
                <a:cubicBezTo>
                  <a:pt x="10068" y="1"/>
                  <a:pt x="10009" y="3"/>
                  <a:pt x="9949" y="9"/>
                </a:cubicBezTo>
                <a:cubicBezTo>
                  <a:pt x="8933" y="93"/>
                  <a:pt x="8132" y="894"/>
                  <a:pt x="8048" y="1903"/>
                </a:cubicBezTo>
                <a:lnTo>
                  <a:pt x="8048" y="1929"/>
                </a:lnTo>
                <a:cubicBezTo>
                  <a:pt x="7969" y="3088"/>
                  <a:pt x="7488" y="4182"/>
                  <a:pt x="6680" y="5015"/>
                </a:cubicBezTo>
                <a:lnTo>
                  <a:pt x="5997" y="5718"/>
                </a:lnTo>
                <a:cubicBezTo>
                  <a:pt x="5066" y="6656"/>
                  <a:pt x="3835" y="7229"/>
                  <a:pt x="2527" y="7333"/>
                </a:cubicBezTo>
                <a:lnTo>
                  <a:pt x="2494" y="7333"/>
                </a:lnTo>
                <a:cubicBezTo>
                  <a:pt x="743" y="7515"/>
                  <a:pt x="0" y="9664"/>
                  <a:pt x="1264" y="10894"/>
                </a:cubicBezTo>
                <a:cubicBezTo>
                  <a:pt x="1682" y="11297"/>
                  <a:pt x="2193" y="11480"/>
                  <a:pt x="2694" y="11480"/>
                </a:cubicBezTo>
                <a:cubicBezTo>
                  <a:pt x="3715" y="11480"/>
                  <a:pt x="4696" y="10725"/>
                  <a:pt x="4779" y="9547"/>
                </a:cubicBezTo>
                <a:lnTo>
                  <a:pt x="4779" y="9514"/>
                </a:lnTo>
                <a:cubicBezTo>
                  <a:pt x="4838" y="8342"/>
                  <a:pt x="5320" y="7229"/>
                  <a:pt x="6140" y="6382"/>
                </a:cubicBezTo>
                <a:lnTo>
                  <a:pt x="6745" y="5757"/>
                </a:lnTo>
                <a:cubicBezTo>
                  <a:pt x="7689" y="4807"/>
                  <a:pt x="8940" y="4234"/>
                  <a:pt x="10274" y="4143"/>
                </a:cubicBezTo>
                <a:lnTo>
                  <a:pt x="10300" y="4143"/>
                </a:lnTo>
                <a:cubicBezTo>
                  <a:pt x="11446" y="4045"/>
                  <a:pt x="12292" y="3042"/>
                  <a:pt x="12195" y="1897"/>
                </a:cubicBezTo>
                <a:cubicBezTo>
                  <a:pt x="12102" y="817"/>
                  <a:pt x="11192" y="1"/>
                  <a:pt x="1012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 rot="10800000">
            <a:off x="6393824" y="3219962"/>
            <a:ext cx="721863" cy="679725"/>
          </a:xfrm>
          <a:custGeom>
            <a:avLst/>
            <a:gdLst/>
            <a:ahLst/>
            <a:cxnLst/>
            <a:rect l="l" t="t" r="r" b="b"/>
            <a:pathLst>
              <a:path w="12189" h="11477" extrusionOk="0">
                <a:moveTo>
                  <a:pt x="2333" y="0"/>
                </a:moveTo>
                <a:cubicBezTo>
                  <a:pt x="1473" y="0"/>
                  <a:pt x="700" y="544"/>
                  <a:pt x="397" y="1355"/>
                </a:cubicBezTo>
                <a:cubicBezTo>
                  <a:pt x="98" y="2181"/>
                  <a:pt x="345" y="3106"/>
                  <a:pt x="1016" y="3666"/>
                </a:cubicBezTo>
                <a:cubicBezTo>
                  <a:pt x="1648" y="4187"/>
                  <a:pt x="2019" y="4968"/>
                  <a:pt x="2019" y="5788"/>
                </a:cubicBezTo>
                <a:lnTo>
                  <a:pt x="2019" y="5821"/>
                </a:lnTo>
                <a:cubicBezTo>
                  <a:pt x="2012" y="6583"/>
                  <a:pt x="1654" y="7305"/>
                  <a:pt x="1049" y="7781"/>
                </a:cubicBezTo>
                <a:cubicBezTo>
                  <a:pt x="85" y="8549"/>
                  <a:pt x="0" y="9994"/>
                  <a:pt x="879" y="10867"/>
                </a:cubicBezTo>
                <a:cubicBezTo>
                  <a:pt x="1285" y="11276"/>
                  <a:pt x="1814" y="11476"/>
                  <a:pt x="2342" y="11476"/>
                </a:cubicBezTo>
                <a:cubicBezTo>
                  <a:pt x="2948" y="11476"/>
                  <a:pt x="3551" y="11212"/>
                  <a:pt x="3965" y="10697"/>
                </a:cubicBezTo>
                <a:cubicBezTo>
                  <a:pt x="4434" y="10092"/>
                  <a:pt x="5157" y="9734"/>
                  <a:pt x="5925" y="9727"/>
                </a:cubicBezTo>
                <a:cubicBezTo>
                  <a:pt x="6765" y="9734"/>
                  <a:pt x="7559" y="10111"/>
                  <a:pt x="8093" y="10749"/>
                </a:cubicBezTo>
                <a:cubicBezTo>
                  <a:pt x="8514" y="11239"/>
                  <a:pt x="9093" y="11473"/>
                  <a:pt x="9667" y="11473"/>
                </a:cubicBezTo>
                <a:cubicBezTo>
                  <a:pt x="10415" y="11473"/>
                  <a:pt x="11155" y="11075"/>
                  <a:pt x="11531" y="10320"/>
                </a:cubicBezTo>
                <a:cubicBezTo>
                  <a:pt x="12188" y="8992"/>
                  <a:pt x="11277" y="7416"/>
                  <a:pt x="9799" y="7325"/>
                </a:cubicBezTo>
                <a:lnTo>
                  <a:pt x="9792" y="7331"/>
                </a:lnTo>
                <a:cubicBezTo>
                  <a:pt x="9745" y="7328"/>
                  <a:pt x="9698" y="7327"/>
                  <a:pt x="9652" y="7327"/>
                </a:cubicBezTo>
                <a:cubicBezTo>
                  <a:pt x="9039" y="7327"/>
                  <a:pt x="8460" y="7602"/>
                  <a:pt x="8067" y="8080"/>
                </a:cubicBezTo>
                <a:cubicBezTo>
                  <a:pt x="7533" y="8712"/>
                  <a:pt x="6752" y="9076"/>
                  <a:pt x="5925" y="9076"/>
                </a:cubicBezTo>
                <a:cubicBezTo>
                  <a:pt x="5163" y="9070"/>
                  <a:pt x="4441" y="8718"/>
                  <a:pt x="3972" y="8113"/>
                </a:cubicBezTo>
                <a:cubicBezTo>
                  <a:pt x="3874" y="7995"/>
                  <a:pt x="3770" y="7885"/>
                  <a:pt x="3653" y="7787"/>
                </a:cubicBezTo>
                <a:cubicBezTo>
                  <a:pt x="3041" y="7305"/>
                  <a:pt x="2676" y="6570"/>
                  <a:pt x="2670" y="5788"/>
                </a:cubicBezTo>
                <a:cubicBezTo>
                  <a:pt x="2663" y="4981"/>
                  <a:pt x="3021" y="4206"/>
                  <a:pt x="3646" y="3692"/>
                </a:cubicBezTo>
                <a:cubicBezTo>
                  <a:pt x="4330" y="3145"/>
                  <a:pt x="4597" y="2227"/>
                  <a:pt x="4304" y="1394"/>
                </a:cubicBezTo>
                <a:cubicBezTo>
                  <a:pt x="4017" y="567"/>
                  <a:pt x="3243" y="7"/>
                  <a:pt x="2364" y="0"/>
                </a:cubicBezTo>
                <a:cubicBezTo>
                  <a:pt x="2353" y="0"/>
                  <a:pt x="2343" y="0"/>
                  <a:pt x="23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30" name="Google Shape;30;p2"/>
          <p:cNvSpPr/>
          <p:nvPr/>
        </p:nvSpPr>
        <p:spPr>
          <a:xfrm rot="5400000">
            <a:off x="7495591" y="3871946"/>
            <a:ext cx="265955" cy="677165"/>
          </a:xfrm>
          <a:custGeom>
            <a:avLst/>
            <a:gdLst/>
            <a:ahLst/>
            <a:cxnLst/>
            <a:rect l="l" t="t" r="r" b="b"/>
            <a:pathLst>
              <a:path w="4506" h="11473" extrusionOk="0">
                <a:moveTo>
                  <a:pt x="2255" y="1"/>
                </a:moveTo>
                <a:cubicBezTo>
                  <a:pt x="2250" y="1"/>
                  <a:pt x="2245" y="1"/>
                  <a:pt x="2240" y="1"/>
                </a:cubicBezTo>
                <a:cubicBezTo>
                  <a:pt x="1354" y="7"/>
                  <a:pt x="573" y="574"/>
                  <a:pt x="287" y="1407"/>
                </a:cubicBezTo>
                <a:cubicBezTo>
                  <a:pt x="0" y="2247"/>
                  <a:pt x="280" y="3171"/>
                  <a:pt x="977" y="3712"/>
                </a:cubicBezTo>
                <a:cubicBezTo>
                  <a:pt x="1569" y="4161"/>
                  <a:pt x="1921" y="4858"/>
                  <a:pt x="1927" y="5600"/>
                </a:cubicBezTo>
                <a:lnTo>
                  <a:pt x="1927" y="5658"/>
                </a:lnTo>
                <a:cubicBezTo>
                  <a:pt x="1927" y="6485"/>
                  <a:pt x="1563" y="7266"/>
                  <a:pt x="931" y="7800"/>
                </a:cubicBezTo>
                <a:cubicBezTo>
                  <a:pt x="261" y="8354"/>
                  <a:pt x="7" y="9272"/>
                  <a:pt x="293" y="10092"/>
                </a:cubicBezTo>
                <a:cubicBezTo>
                  <a:pt x="586" y="10912"/>
                  <a:pt x="1361" y="11466"/>
                  <a:pt x="2233" y="11472"/>
                </a:cubicBezTo>
                <a:cubicBezTo>
                  <a:pt x="2244" y="11472"/>
                  <a:pt x="2254" y="11473"/>
                  <a:pt x="2264" y="11473"/>
                </a:cubicBezTo>
                <a:cubicBezTo>
                  <a:pt x="3124" y="11473"/>
                  <a:pt x="3891" y="10935"/>
                  <a:pt x="4193" y="10131"/>
                </a:cubicBezTo>
                <a:cubicBezTo>
                  <a:pt x="4499" y="9317"/>
                  <a:pt x="4265" y="8393"/>
                  <a:pt x="3607" y="7826"/>
                </a:cubicBezTo>
                <a:cubicBezTo>
                  <a:pt x="2963" y="7286"/>
                  <a:pt x="2585" y="6498"/>
                  <a:pt x="2578" y="5658"/>
                </a:cubicBezTo>
                <a:cubicBezTo>
                  <a:pt x="2585" y="4890"/>
                  <a:pt x="2943" y="4167"/>
                  <a:pt x="3548" y="3699"/>
                </a:cubicBezTo>
                <a:cubicBezTo>
                  <a:pt x="4239" y="3145"/>
                  <a:pt x="4506" y="2214"/>
                  <a:pt x="4206" y="1381"/>
                </a:cubicBezTo>
                <a:cubicBezTo>
                  <a:pt x="3915" y="552"/>
                  <a:pt x="3128" y="1"/>
                  <a:pt x="225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"/>
          <p:cNvSpPr txBox="1">
            <a:spLocks noGrp="1"/>
          </p:cNvSpPr>
          <p:nvPr>
            <p:ph type="sldNum" idx="12"/>
          </p:nvPr>
        </p:nvSpPr>
        <p:spPr>
          <a:xfrm>
            <a:off x="8003000" y="4420400"/>
            <a:ext cx="399000" cy="19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3" name="Google Shape;33;p3"/>
          <p:cNvSpPr txBox="1">
            <a:spLocks noGrp="1"/>
          </p:cNvSpPr>
          <p:nvPr>
            <p:ph type="title" hasCustomPrompt="1"/>
          </p:nvPr>
        </p:nvSpPr>
        <p:spPr>
          <a:xfrm flipH="1">
            <a:off x="2945400" y="931238"/>
            <a:ext cx="1575300" cy="10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34" name="Google Shape;34;p3"/>
          <p:cNvSpPr txBox="1">
            <a:spLocks noGrp="1"/>
          </p:cNvSpPr>
          <p:nvPr>
            <p:ph type="title" idx="2"/>
          </p:nvPr>
        </p:nvSpPr>
        <p:spPr>
          <a:xfrm>
            <a:off x="1058571" y="2375638"/>
            <a:ext cx="3521700" cy="87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5" name="Google Shape;35;p3"/>
          <p:cNvSpPr txBox="1">
            <a:spLocks noGrp="1"/>
          </p:cNvSpPr>
          <p:nvPr>
            <p:ph type="subTitle" idx="1"/>
          </p:nvPr>
        </p:nvSpPr>
        <p:spPr>
          <a:xfrm>
            <a:off x="1058571" y="3252550"/>
            <a:ext cx="3233400" cy="58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6" name="Google Shape;36;p3"/>
          <p:cNvCxnSpPr/>
          <p:nvPr/>
        </p:nvCxnSpPr>
        <p:spPr>
          <a:xfrm rot="10800000">
            <a:off x="742050" y="4518650"/>
            <a:ext cx="6949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9"/>
          <p:cNvSpPr txBox="1">
            <a:spLocks noGrp="1"/>
          </p:cNvSpPr>
          <p:nvPr>
            <p:ph type="title"/>
          </p:nvPr>
        </p:nvSpPr>
        <p:spPr>
          <a:xfrm>
            <a:off x="1431375" y="1097250"/>
            <a:ext cx="4234800" cy="6741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35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4" name="Google Shape;84;p9"/>
          <p:cNvSpPr txBox="1">
            <a:spLocks noGrp="1"/>
          </p:cNvSpPr>
          <p:nvPr>
            <p:ph type="subTitle" idx="1"/>
          </p:nvPr>
        </p:nvSpPr>
        <p:spPr>
          <a:xfrm>
            <a:off x="1599675" y="1984288"/>
            <a:ext cx="4234800" cy="143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5" name="Google Shape;85;p9"/>
          <p:cNvSpPr txBox="1">
            <a:spLocks noGrp="1"/>
          </p:cNvSpPr>
          <p:nvPr>
            <p:ph type="sldNum" idx="12"/>
          </p:nvPr>
        </p:nvSpPr>
        <p:spPr>
          <a:xfrm>
            <a:off x="8003000" y="4420400"/>
            <a:ext cx="399000" cy="19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6" name="Google Shape;86;p9"/>
          <p:cNvSpPr/>
          <p:nvPr/>
        </p:nvSpPr>
        <p:spPr>
          <a:xfrm>
            <a:off x="7715986" y="526751"/>
            <a:ext cx="244359" cy="244359"/>
          </a:xfrm>
          <a:custGeom>
            <a:avLst/>
            <a:gdLst/>
            <a:ahLst/>
            <a:cxnLst/>
            <a:rect l="l" t="t" r="r" b="b"/>
            <a:pathLst>
              <a:path w="4154" h="4154" extrusionOk="0">
                <a:moveTo>
                  <a:pt x="2077" y="0"/>
                </a:moveTo>
                <a:cubicBezTo>
                  <a:pt x="931" y="0"/>
                  <a:pt x="0" y="931"/>
                  <a:pt x="0" y="2077"/>
                </a:cubicBezTo>
                <a:cubicBezTo>
                  <a:pt x="0" y="3223"/>
                  <a:pt x="931" y="4154"/>
                  <a:pt x="2077" y="4154"/>
                </a:cubicBezTo>
                <a:cubicBezTo>
                  <a:pt x="3223" y="4154"/>
                  <a:pt x="4154" y="3223"/>
                  <a:pt x="4154" y="2077"/>
                </a:cubicBezTo>
                <a:cubicBezTo>
                  <a:pt x="4154" y="931"/>
                  <a:pt x="3223" y="0"/>
                  <a:pt x="207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9"/>
          <p:cNvSpPr/>
          <p:nvPr/>
        </p:nvSpPr>
        <p:spPr>
          <a:xfrm>
            <a:off x="8151810" y="957575"/>
            <a:ext cx="244006" cy="244418"/>
          </a:xfrm>
          <a:custGeom>
            <a:avLst/>
            <a:gdLst/>
            <a:ahLst/>
            <a:cxnLst/>
            <a:rect l="l" t="t" r="r" b="b"/>
            <a:pathLst>
              <a:path w="4148" h="4155" extrusionOk="0">
                <a:moveTo>
                  <a:pt x="2070" y="0"/>
                </a:moveTo>
                <a:cubicBezTo>
                  <a:pt x="925" y="0"/>
                  <a:pt x="0" y="931"/>
                  <a:pt x="0" y="2077"/>
                </a:cubicBezTo>
                <a:cubicBezTo>
                  <a:pt x="0" y="3223"/>
                  <a:pt x="925" y="4154"/>
                  <a:pt x="2070" y="4154"/>
                </a:cubicBezTo>
                <a:cubicBezTo>
                  <a:pt x="3216" y="4154"/>
                  <a:pt x="4147" y="3223"/>
                  <a:pt x="4147" y="2077"/>
                </a:cubicBezTo>
                <a:cubicBezTo>
                  <a:pt x="4147" y="931"/>
                  <a:pt x="3216" y="0"/>
                  <a:pt x="207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9"/>
          <p:cNvSpPr/>
          <p:nvPr/>
        </p:nvSpPr>
        <p:spPr>
          <a:xfrm>
            <a:off x="7715986" y="1388399"/>
            <a:ext cx="244359" cy="244418"/>
          </a:xfrm>
          <a:custGeom>
            <a:avLst/>
            <a:gdLst/>
            <a:ahLst/>
            <a:cxnLst/>
            <a:rect l="l" t="t" r="r" b="b"/>
            <a:pathLst>
              <a:path w="4154" h="4155" extrusionOk="0">
                <a:moveTo>
                  <a:pt x="2077" y="1"/>
                </a:moveTo>
                <a:cubicBezTo>
                  <a:pt x="931" y="1"/>
                  <a:pt x="0" y="932"/>
                  <a:pt x="0" y="2078"/>
                </a:cubicBezTo>
                <a:cubicBezTo>
                  <a:pt x="0" y="3224"/>
                  <a:pt x="931" y="4155"/>
                  <a:pt x="2077" y="4155"/>
                </a:cubicBezTo>
                <a:cubicBezTo>
                  <a:pt x="3223" y="4155"/>
                  <a:pt x="4154" y="3224"/>
                  <a:pt x="4154" y="2078"/>
                </a:cubicBezTo>
                <a:cubicBezTo>
                  <a:pt x="4154" y="932"/>
                  <a:pt x="3223" y="1"/>
                  <a:pt x="207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9"/>
          <p:cNvSpPr/>
          <p:nvPr/>
        </p:nvSpPr>
        <p:spPr>
          <a:xfrm>
            <a:off x="8151810" y="1388399"/>
            <a:ext cx="244006" cy="244418"/>
          </a:xfrm>
          <a:custGeom>
            <a:avLst/>
            <a:gdLst/>
            <a:ahLst/>
            <a:cxnLst/>
            <a:rect l="l" t="t" r="r" b="b"/>
            <a:pathLst>
              <a:path w="4148" h="4155" extrusionOk="0">
                <a:moveTo>
                  <a:pt x="2070" y="1"/>
                </a:moveTo>
                <a:cubicBezTo>
                  <a:pt x="925" y="1"/>
                  <a:pt x="0" y="932"/>
                  <a:pt x="0" y="2078"/>
                </a:cubicBezTo>
                <a:cubicBezTo>
                  <a:pt x="0" y="3224"/>
                  <a:pt x="925" y="4155"/>
                  <a:pt x="2070" y="4155"/>
                </a:cubicBezTo>
                <a:cubicBezTo>
                  <a:pt x="3216" y="4155"/>
                  <a:pt x="4147" y="3224"/>
                  <a:pt x="4147" y="2078"/>
                </a:cubicBezTo>
                <a:cubicBezTo>
                  <a:pt x="4147" y="932"/>
                  <a:pt x="3216" y="1"/>
                  <a:pt x="207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9"/>
          <p:cNvSpPr/>
          <p:nvPr/>
        </p:nvSpPr>
        <p:spPr>
          <a:xfrm>
            <a:off x="7716160" y="2250132"/>
            <a:ext cx="244006" cy="244418"/>
          </a:xfrm>
          <a:custGeom>
            <a:avLst/>
            <a:gdLst/>
            <a:ahLst/>
            <a:cxnLst/>
            <a:rect l="l" t="t" r="r" b="b"/>
            <a:pathLst>
              <a:path w="4148" h="4155" extrusionOk="0">
                <a:moveTo>
                  <a:pt x="2070" y="0"/>
                </a:moveTo>
                <a:cubicBezTo>
                  <a:pt x="925" y="0"/>
                  <a:pt x="0" y="931"/>
                  <a:pt x="0" y="2077"/>
                </a:cubicBezTo>
                <a:cubicBezTo>
                  <a:pt x="0" y="3223"/>
                  <a:pt x="925" y="4154"/>
                  <a:pt x="2070" y="4154"/>
                </a:cubicBezTo>
                <a:cubicBezTo>
                  <a:pt x="3216" y="4154"/>
                  <a:pt x="4147" y="3223"/>
                  <a:pt x="4147" y="2077"/>
                </a:cubicBezTo>
                <a:cubicBezTo>
                  <a:pt x="4147" y="931"/>
                  <a:pt x="3216" y="0"/>
                  <a:pt x="207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9"/>
          <p:cNvSpPr/>
          <p:nvPr/>
        </p:nvSpPr>
        <p:spPr>
          <a:xfrm>
            <a:off x="7678809" y="526633"/>
            <a:ext cx="723136" cy="675311"/>
          </a:xfrm>
          <a:custGeom>
            <a:avLst/>
            <a:gdLst/>
            <a:ahLst/>
            <a:cxnLst/>
            <a:rect l="l" t="t" r="r" b="b"/>
            <a:pathLst>
              <a:path w="12293" h="11480" extrusionOk="0">
                <a:moveTo>
                  <a:pt x="10128" y="1"/>
                </a:moveTo>
                <a:cubicBezTo>
                  <a:pt x="10068" y="1"/>
                  <a:pt x="10009" y="3"/>
                  <a:pt x="9949" y="9"/>
                </a:cubicBezTo>
                <a:cubicBezTo>
                  <a:pt x="8933" y="93"/>
                  <a:pt x="8132" y="894"/>
                  <a:pt x="8048" y="1903"/>
                </a:cubicBezTo>
                <a:lnTo>
                  <a:pt x="8048" y="1929"/>
                </a:lnTo>
                <a:cubicBezTo>
                  <a:pt x="7969" y="3088"/>
                  <a:pt x="7488" y="4182"/>
                  <a:pt x="6680" y="5015"/>
                </a:cubicBezTo>
                <a:lnTo>
                  <a:pt x="5997" y="5718"/>
                </a:lnTo>
                <a:cubicBezTo>
                  <a:pt x="5066" y="6656"/>
                  <a:pt x="3835" y="7229"/>
                  <a:pt x="2527" y="7333"/>
                </a:cubicBezTo>
                <a:lnTo>
                  <a:pt x="2494" y="7333"/>
                </a:lnTo>
                <a:cubicBezTo>
                  <a:pt x="743" y="7515"/>
                  <a:pt x="0" y="9664"/>
                  <a:pt x="1264" y="10894"/>
                </a:cubicBezTo>
                <a:cubicBezTo>
                  <a:pt x="1682" y="11297"/>
                  <a:pt x="2193" y="11480"/>
                  <a:pt x="2694" y="11480"/>
                </a:cubicBezTo>
                <a:cubicBezTo>
                  <a:pt x="3715" y="11480"/>
                  <a:pt x="4696" y="10725"/>
                  <a:pt x="4779" y="9547"/>
                </a:cubicBezTo>
                <a:lnTo>
                  <a:pt x="4779" y="9514"/>
                </a:lnTo>
                <a:cubicBezTo>
                  <a:pt x="4838" y="8342"/>
                  <a:pt x="5320" y="7229"/>
                  <a:pt x="6140" y="6382"/>
                </a:cubicBezTo>
                <a:lnTo>
                  <a:pt x="6745" y="5757"/>
                </a:lnTo>
                <a:cubicBezTo>
                  <a:pt x="7689" y="4807"/>
                  <a:pt x="8940" y="4234"/>
                  <a:pt x="10274" y="4143"/>
                </a:cubicBezTo>
                <a:lnTo>
                  <a:pt x="10300" y="4143"/>
                </a:lnTo>
                <a:cubicBezTo>
                  <a:pt x="11446" y="4045"/>
                  <a:pt x="12292" y="3042"/>
                  <a:pt x="12195" y="1897"/>
                </a:cubicBezTo>
                <a:cubicBezTo>
                  <a:pt x="12102" y="817"/>
                  <a:pt x="11192" y="1"/>
                  <a:pt x="1012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9"/>
          <p:cNvSpPr/>
          <p:nvPr/>
        </p:nvSpPr>
        <p:spPr>
          <a:xfrm>
            <a:off x="7715965" y="1819266"/>
            <a:ext cx="694782" cy="675311"/>
          </a:xfrm>
          <a:custGeom>
            <a:avLst/>
            <a:gdLst/>
            <a:ahLst/>
            <a:cxnLst/>
            <a:rect l="l" t="t" r="r" b="b"/>
            <a:pathLst>
              <a:path w="11811" h="11480" extrusionOk="0">
                <a:moveTo>
                  <a:pt x="2082" y="1"/>
                </a:moveTo>
                <a:cubicBezTo>
                  <a:pt x="1847" y="1"/>
                  <a:pt x="1610" y="41"/>
                  <a:pt x="1381" y="125"/>
                </a:cubicBezTo>
                <a:cubicBezTo>
                  <a:pt x="554" y="418"/>
                  <a:pt x="7" y="1199"/>
                  <a:pt x="0" y="2072"/>
                </a:cubicBezTo>
                <a:cubicBezTo>
                  <a:pt x="0" y="2951"/>
                  <a:pt x="547" y="3732"/>
                  <a:pt x="1374" y="4025"/>
                </a:cubicBezTo>
                <a:cubicBezTo>
                  <a:pt x="1606" y="4110"/>
                  <a:pt x="1846" y="4151"/>
                  <a:pt x="2083" y="4151"/>
                </a:cubicBezTo>
                <a:cubicBezTo>
                  <a:pt x="2687" y="4151"/>
                  <a:pt x="3275" y="3886"/>
                  <a:pt x="3672" y="3400"/>
                </a:cubicBezTo>
                <a:cubicBezTo>
                  <a:pt x="4206" y="2749"/>
                  <a:pt x="5000" y="2371"/>
                  <a:pt x="5840" y="2365"/>
                </a:cubicBezTo>
                <a:lnTo>
                  <a:pt x="6029" y="2365"/>
                </a:lnTo>
                <a:cubicBezTo>
                  <a:pt x="6036" y="2365"/>
                  <a:pt x="6042" y="2365"/>
                  <a:pt x="6049" y="2365"/>
                </a:cubicBezTo>
                <a:cubicBezTo>
                  <a:pt x="6732" y="2365"/>
                  <a:pt x="7374" y="2696"/>
                  <a:pt x="7774" y="3257"/>
                </a:cubicBezTo>
                <a:cubicBezTo>
                  <a:pt x="7898" y="3439"/>
                  <a:pt x="8054" y="3602"/>
                  <a:pt x="8230" y="3732"/>
                </a:cubicBezTo>
                <a:cubicBezTo>
                  <a:pt x="8848" y="4214"/>
                  <a:pt x="9206" y="4956"/>
                  <a:pt x="9200" y="5744"/>
                </a:cubicBezTo>
                <a:lnTo>
                  <a:pt x="9200" y="5809"/>
                </a:lnTo>
                <a:cubicBezTo>
                  <a:pt x="9187" y="6577"/>
                  <a:pt x="8822" y="7300"/>
                  <a:pt x="8210" y="7769"/>
                </a:cubicBezTo>
                <a:cubicBezTo>
                  <a:pt x="7507" y="8309"/>
                  <a:pt x="7234" y="9233"/>
                  <a:pt x="7514" y="10073"/>
                </a:cubicBezTo>
                <a:cubicBezTo>
                  <a:pt x="7800" y="10907"/>
                  <a:pt x="8581" y="11473"/>
                  <a:pt x="9467" y="11480"/>
                </a:cubicBezTo>
                <a:cubicBezTo>
                  <a:pt x="9472" y="11480"/>
                  <a:pt x="9477" y="11480"/>
                  <a:pt x="9482" y="11480"/>
                </a:cubicBezTo>
                <a:cubicBezTo>
                  <a:pt x="10361" y="11480"/>
                  <a:pt x="11142" y="10928"/>
                  <a:pt x="11439" y="10099"/>
                </a:cubicBezTo>
                <a:cubicBezTo>
                  <a:pt x="11732" y="9266"/>
                  <a:pt x="11466" y="8335"/>
                  <a:pt x="10775" y="7782"/>
                </a:cubicBezTo>
                <a:cubicBezTo>
                  <a:pt x="10196" y="7332"/>
                  <a:pt x="9857" y="6642"/>
                  <a:pt x="9851" y="5907"/>
                </a:cubicBezTo>
                <a:lnTo>
                  <a:pt x="9851" y="5633"/>
                </a:lnTo>
                <a:cubicBezTo>
                  <a:pt x="9857" y="4871"/>
                  <a:pt x="10209" y="4155"/>
                  <a:pt x="10801" y="3680"/>
                </a:cubicBezTo>
                <a:cubicBezTo>
                  <a:pt x="11758" y="2886"/>
                  <a:pt x="11811" y="1434"/>
                  <a:pt x="10912" y="574"/>
                </a:cubicBezTo>
                <a:cubicBezTo>
                  <a:pt x="10507" y="193"/>
                  <a:pt x="9994" y="7"/>
                  <a:pt x="9485" y="7"/>
                </a:cubicBezTo>
                <a:cubicBezTo>
                  <a:pt x="8855" y="7"/>
                  <a:pt x="8230" y="291"/>
                  <a:pt x="7820" y="841"/>
                </a:cubicBezTo>
                <a:cubicBezTo>
                  <a:pt x="7429" y="1382"/>
                  <a:pt x="6804" y="1701"/>
                  <a:pt x="6140" y="1714"/>
                </a:cubicBezTo>
                <a:lnTo>
                  <a:pt x="5775" y="1714"/>
                </a:lnTo>
                <a:cubicBezTo>
                  <a:pt x="5768" y="1714"/>
                  <a:pt x="5761" y="1714"/>
                  <a:pt x="5753" y="1714"/>
                </a:cubicBezTo>
                <a:cubicBezTo>
                  <a:pt x="4954" y="1714"/>
                  <a:pt x="4195" y="1363"/>
                  <a:pt x="3679" y="757"/>
                </a:cubicBezTo>
                <a:cubicBezTo>
                  <a:pt x="3276" y="269"/>
                  <a:pt x="2687" y="1"/>
                  <a:pt x="208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9"/>
          <p:cNvSpPr/>
          <p:nvPr/>
        </p:nvSpPr>
        <p:spPr>
          <a:xfrm>
            <a:off x="7715986" y="2683939"/>
            <a:ext cx="244359" cy="244418"/>
          </a:xfrm>
          <a:custGeom>
            <a:avLst/>
            <a:gdLst/>
            <a:ahLst/>
            <a:cxnLst/>
            <a:rect l="l" t="t" r="r" b="b"/>
            <a:pathLst>
              <a:path w="4154" h="4155" extrusionOk="0">
                <a:moveTo>
                  <a:pt x="2077" y="1"/>
                </a:moveTo>
                <a:cubicBezTo>
                  <a:pt x="931" y="1"/>
                  <a:pt x="0" y="932"/>
                  <a:pt x="0" y="2078"/>
                </a:cubicBezTo>
                <a:cubicBezTo>
                  <a:pt x="0" y="3224"/>
                  <a:pt x="931" y="4155"/>
                  <a:pt x="2077" y="4155"/>
                </a:cubicBezTo>
                <a:cubicBezTo>
                  <a:pt x="3223" y="4155"/>
                  <a:pt x="4154" y="3224"/>
                  <a:pt x="4154" y="2078"/>
                </a:cubicBezTo>
                <a:cubicBezTo>
                  <a:pt x="4154" y="932"/>
                  <a:pt x="3223" y="1"/>
                  <a:pt x="207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9"/>
          <p:cNvSpPr/>
          <p:nvPr/>
        </p:nvSpPr>
        <p:spPr>
          <a:xfrm>
            <a:off x="8151810" y="2683939"/>
            <a:ext cx="244006" cy="244418"/>
          </a:xfrm>
          <a:custGeom>
            <a:avLst/>
            <a:gdLst/>
            <a:ahLst/>
            <a:cxnLst/>
            <a:rect l="l" t="t" r="r" b="b"/>
            <a:pathLst>
              <a:path w="4148" h="4155" extrusionOk="0">
                <a:moveTo>
                  <a:pt x="2070" y="1"/>
                </a:moveTo>
                <a:cubicBezTo>
                  <a:pt x="925" y="1"/>
                  <a:pt x="0" y="932"/>
                  <a:pt x="0" y="2078"/>
                </a:cubicBezTo>
                <a:cubicBezTo>
                  <a:pt x="0" y="3224"/>
                  <a:pt x="925" y="4155"/>
                  <a:pt x="2070" y="4155"/>
                </a:cubicBezTo>
                <a:cubicBezTo>
                  <a:pt x="3216" y="4155"/>
                  <a:pt x="4147" y="3224"/>
                  <a:pt x="4147" y="2078"/>
                </a:cubicBezTo>
                <a:cubicBezTo>
                  <a:pt x="4147" y="932"/>
                  <a:pt x="3216" y="1"/>
                  <a:pt x="207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9"/>
          <p:cNvSpPr/>
          <p:nvPr/>
        </p:nvSpPr>
        <p:spPr>
          <a:xfrm rot="-5400000">
            <a:off x="344980" y="3782974"/>
            <a:ext cx="239400" cy="239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9"/>
          <p:cNvSpPr/>
          <p:nvPr/>
        </p:nvSpPr>
        <p:spPr>
          <a:xfrm rot="-5400000">
            <a:off x="344980" y="3348193"/>
            <a:ext cx="239400" cy="239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9"/>
          <p:cNvSpPr/>
          <p:nvPr/>
        </p:nvSpPr>
        <p:spPr>
          <a:xfrm rot="-5400000">
            <a:off x="344980" y="2913412"/>
            <a:ext cx="239400" cy="239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9"/>
          <p:cNvSpPr/>
          <p:nvPr/>
        </p:nvSpPr>
        <p:spPr>
          <a:xfrm rot="-5400000">
            <a:off x="345030" y="2913411"/>
            <a:ext cx="239400" cy="239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99" name="Google Shape;99;p9"/>
          <p:cNvCxnSpPr/>
          <p:nvPr/>
        </p:nvCxnSpPr>
        <p:spPr>
          <a:xfrm rot="10800000">
            <a:off x="742050" y="4518650"/>
            <a:ext cx="6949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5"/>
        </a:soli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4"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32"/>
          <p:cNvSpPr/>
          <p:nvPr/>
        </p:nvSpPr>
        <p:spPr>
          <a:xfrm flipH="1">
            <a:off x="8005740" y="846725"/>
            <a:ext cx="244418" cy="244418"/>
          </a:xfrm>
          <a:custGeom>
            <a:avLst/>
            <a:gdLst/>
            <a:ahLst/>
            <a:cxnLst/>
            <a:rect l="l" t="t" r="r" b="b"/>
            <a:pathLst>
              <a:path w="4155" h="4155" extrusionOk="0">
                <a:moveTo>
                  <a:pt x="2078" y="0"/>
                </a:moveTo>
                <a:cubicBezTo>
                  <a:pt x="932" y="0"/>
                  <a:pt x="1" y="931"/>
                  <a:pt x="1" y="2077"/>
                </a:cubicBezTo>
                <a:cubicBezTo>
                  <a:pt x="1" y="3223"/>
                  <a:pt x="932" y="4154"/>
                  <a:pt x="2078" y="4154"/>
                </a:cubicBezTo>
                <a:cubicBezTo>
                  <a:pt x="3223" y="4154"/>
                  <a:pt x="4154" y="3223"/>
                  <a:pt x="4154" y="2077"/>
                </a:cubicBezTo>
                <a:cubicBezTo>
                  <a:pt x="4154" y="931"/>
                  <a:pt x="3223" y="0"/>
                  <a:pt x="207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32"/>
          <p:cNvSpPr/>
          <p:nvPr/>
        </p:nvSpPr>
        <p:spPr>
          <a:xfrm flipH="1">
            <a:off x="7979670" y="846725"/>
            <a:ext cx="717018" cy="675135"/>
          </a:xfrm>
          <a:custGeom>
            <a:avLst/>
            <a:gdLst/>
            <a:ahLst/>
            <a:cxnLst/>
            <a:rect l="l" t="t" r="r" b="b"/>
            <a:pathLst>
              <a:path w="12189" h="11477" extrusionOk="0">
                <a:moveTo>
                  <a:pt x="2333" y="0"/>
                </a:moveTo>
                <a:cubicBezTo>
                  <a:pt x="1473" y="0"/>
                  <a:pt x="700" y="544"/>
                  <a:pt x="397" y="1355"/>
                </a:cubicBezTo>
                <a:cubicBezTo>
                  <a:pt x="98" y="2181"/>
                  <a:pt x="345" y="3106"/>
                  <a:pt x="1016" y="3666"/>
                </a:cubicBezTo>
                <a:cubicBezTo>
                  <a:pt x="1648" y="4187"/>
                  <a:pt x="2019" y="4968"/>
                  <a:pt x="2019" y="5788"/>
                </a:cubicBezTo>
                <a:lnTo>
                  <a:pt x="2019" y="5821"/>
                </a:lnTo>
                <a:cubicBezTo>
                  <a:pt x="2012" y="6583"/>
                  <a:pt x="1654" y="7305"/>
                  <a:pt x="1049" y="7781"/>
                </a:cubicBezTo>
                <a:cubicBezTo>
                  <a:pt x="85" y="8549"/>
                  <a:pt x="0" y="9994"/>
                  <a:pt x="879" y="10867"/>
                </a:cubicBezTo>
                <a:cubicBezTo>
                  <a:pt x="1285" y="11276"/>
                  <a:pt x="1814" y="11476"/>
                  <a:pt x="2342" y="11476"/>
                </a:cubicBezTo>
                <a:cubicBezTo>
                  <a:pt x="2948" y="11476"/>
                  <a:pt x="3551" y="11212"/>
                  <a:pt x="3965" y="10697"/>
                </a:cubicBezTo>
                <a:cubicBezTo>
                  <a:pt x="4434" y="10092"/>
                  <a:pt x="5157" y="9734"/>
                  <a:pt x="5925" y="9727"/>
                </a:cubicBezTo>
                <a:cubicBezTo>
                  <a:pt x="6765" y="9734"/>
                  <a:pt x="7559" y="10111"/>
                  <a:pt x="8093" y="10749"/>
                </a:cubicBezTo>
                <a:cubicBezTo>
                  <a:pt x="8514" y="11239"/>
                  <a:pt x="9093" y="11473"/>
                  <a:pt x="9667" y="11473"/>
                </a:cubicBezTo>
                <a:cubicBezTo>
                  <a:pt x="10415" y="11473"/>
                  <a:pt x="11155" y="11075"/>
                  <a:pt x="11531" y="10320"/>
                </a:cubicBezTo>
                <a:cubicBezTo>
                  <a:pt x="12188" y="8992"/>
                  <a:pt x="11277" y="7416"/>
                  <a:pt x="9799" y="7325"/>
                </a:cubicBezTo>
                <a:lnTo>
                  <a:pt x="9792" y="7331"/>
                </a:lnTo>
                <a:cubicBezTo>
                  <a:pt x="9745" y="7328"/>
                  <a:pt x="9698" y="7327"/>
                  <a:pt x="9652" y="7327"/>
                </a:cubicBezTo>
                <a:cubicBezTo>
                  <a:pt x="9039" y="7327"/>
                  <a:pt x="8460" y="7602"/>
                  <a:pt x="8067" y="8080"/>
                </a:cubicBezTo>
                <a:cubicBezTo>
                  <a:pt x="7533" y="8712"/>
                  <a:pt x="6752" y="9076"/>
                  <a:pt x="5925" y="9076"/>
                </a:cubicBezTo>
                <a:cubicBezTo>
                  <a:pt x="5163" y="9070"/>
                  <a:pt x="4441" y="8718"/>
                  <a:pt x="3972" y="8113"/>
                </a:cubicBezTo>
                <a:cubicBezTo>
                  <a:pt x="3874" y="7995"/>
                  <a:pt x="3770" y="7885"/>
                  <a:pt x="3653" y="7787"/>
                </a:cubicBezTo>
                <a:cubicBezTo>
                  <a:pt x="3041" y="7305"/>
                  <a:pt x="2676" y="6570"/>
                  <a:pt x="2670" y="5788"/>
                </a:cubicBezTo>
                <a:cubicBezTo>
                  <a:pt x="2663" y="4981"/>
                  <a:pt x="3021" y="4206"/>
                  <a:pt x="3646" y="3692"/>
                </a:cubicBezTo>
                <a:cubicBezTo>
                  <a:pt x="4330" y="3145"/>
                  <a:pt x="4597" y="2227"/>
                  <a:pt x="4304" y="1394"/>
                </a:cubicBezTo>
                <a:cubicBezTo>
                  <a:pt x="4017" y="567"/>
                  <a:pt x="3243" y="7"/>
                  <a:pt x="2364" y="0"/>
                </a:cubicBezTo>
                <a:cubicBezTo>
                  <a:pt x="2353" y="0"/>
                  <a:pt x="2343" y="0"/>
                  <a:pt x="23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32"/>
          <p:cNvSpPr/>
          <p:nvPr/>
        </p:nvSpPr>
        <p:spPr>
          <a:xfrm flipH="1">
            <a:off x="7999612" y="1708432"/>
            <a:ext cx="705135" cy="675076"/>
          </a:xfrm>
          <a:custGeom>
            <a:avLst/>
            <a:gdLst/>
            <a:ahLst/>
            <a:cxnLst/>
            <a:rect l="l" t="t" r="r" b="b"/>
            <a:pathLst>
              <a:path w="11987" h="11476" extrusionOk="0">
                <a:moveTo>
                  <a:pt x="2479" y="0"/>
                </a:moveTo>
                <a:cubicBezTo>
                  <a:pt x="1580" y="0"/>
                  <a:pt x="787" y="578"/>
                  <a:pt x="508" y="1433"/>
                </a:cubicBezTo>
                <a:cubicBezTo>
                  <a:pt x="228" y="2285"/>
                  <a:pt x="534" y="3229"/>
                  <a:pt x="1264" y="3757"/>
                </a:cubicBezTo>
                <a:cubicBezTo>
                  <a:pt x="1791" y="4128"/>
                  <a:pt x="2104" y="4727"/>
                  <a:pt x="2117" y="5365"/>
                </a:cubicBezTo>
                <a:lnTo>
                  <a:pt x="2117" y="6055"/>
                </a:lnTo>
                <a:cubicBezTo>
                  <a:pt x="2104" y="6719"/>
                  <a:pt x="1785" y="7344"/>
                  <a:pt x="1244" y="7735"/>
                </a:cubicBezTo>
                <a:cubicBezTo>
                  <a:pt x="1" y="8653"/>
                  <a:pt x="170" y="10554"/>
                  <a:pt x="1544" y="11251"/>
                </a:cubicBezTo>
                <a:cubicBezTo>
                  <a:pt x="1850" y="11405"/>
                  <a:pt x="2168" y="11476"/>
                  <a:pt x="2478" y="11476"/>
                </a:cubicBezTo>
                <a:cubicBezTo>
                  <a:pt x="3566" y="11476"/>
                  <a:pt x="4553" y="10602"/>
                  <a:pt x="4558" y="9402"/>
                </a:cubicBezTo>
                <a:lnTo>
                  <a:pt x="4558" y="9388"/>
                </a:lnTo>
                <a:cubicBezTo>
                  <a:pt x="4538" y="8386"/>
                  <a:pt x="4923" y="7429"/>
                  <a:pt x="5626" y="6713"/>
                </a:cubicBezTo>
                <a:lnTo>
                  <a:pt x="6824" y="5515"/>
                </a:lnTo>
                <a:cubicBezTo>
                  <a:pt x="7657" y="4694"/>
                  <a:pt x="8757" y="4206"/>
                  <a:pt x="9929" y="4154"/>
                </a:cubicBezTo>
                <a:lnTo>
                  <a:pt x="9955" y="4154"/>
                </a:lnTo>
                <a:cubicBezTo>
                  <a:pt x="11114" y="4082"/>
                  <a:pt x="11987" y="3073"/>
                  <a:pt x="11902" y="1921"/>
                </a:cubicBezTo>
                <a:cubicBezTo>
                  <a:pt x="11816" y="829"/>
                  <a:pt x="10905" y="4"/>
                  <a:pt x="9836" y="4"/>
                </a:cubicBezTo>
                <a:cubicBezTo>
                  <a:pt x="9770" y="4"/>
                  <a:pt x="9703" y="7"/>
                  <a:pt x="9636" y="13"/>
                </a:cubicBezTo>
                <a:lnTo>
                  <a:pt x="9636" y="7"/>
                </a:lnTo>
                <a:cubicBezTo>
                  <a:pt x="8640" y="91"/>
                  <a:pt x="7846" y="866"/>
                  <a:pt x="7742" y="1856"/>
                </a:cubicBezTo>
                <a:cubicBezTo>
                  <a:pt x="7742" y="1888"/>
                  <a:pt x="7735" y="1921"/>
                  <a:pt x="7735" y="1953"/>
                </a:cubicBezTo>
                <a:cubicBezTo>
                  <a:pt x="7670" y="3119"/>
                  <a:pt x="7188" y="4226"/>
                  <a:pt x="6368" y="5052"/>
                </a:cubicBezTo>
                <a:lnTo>
                  <a:pt x="4239" y="7175"/>
                </a:lnTo>
                <a:cubicBezTo>
                  <a:pt x="4091" y="7323"/>
                  <a:pt x="3900" y="7395"/>
                  <a:pt x="3712" y="7395"/>
                </a:cubicBezTo>
                <a:cubicBezTo>
                  <a:pt x="3461" y="7395"/>
                  <a:pt x="3215" y="7269"/>
                  <a:pt x="3074" y="7032"/>
                </a:cubicBezTo>
                <a:cubicBezTo>
                  <a:pt x="2872" y="6687"/>
                  <a:pt x="2761" y="6296"/>
                  <a:pt x="2768" y="5899"/>
                </a:cubicBezTo>
                <a:lnTo>
                  <a:pt x="2768" y="5456"/>
                </a:lnTo>
                <a:cubicBezTo>
                  <a:pt x="2774" y="4786"/>
                  <a:pt x="3113" y="4154"/>
                  <a:pt x="3666" y="3776"/>
                </a:cubicBezTo>
                <a:cubicBezTo>
                  <a:pt x="4408" y="3262"/>
                  <a:pt x="4727" y="2325"/>
                  <a:pt x="4460" y="1459"/>
                </a:cubicBezTo>
                <a:cubicBezTo>
                  <a:pt x="4193" y="599"/>
                  <a:pt x="3399" y="7"/>
                  <a:pt x="2494" y="0"/>
                </a:cubicBezTo>
                <a:cubicBezTo>
                  <a:pt x="2489" y="0"/>
                  <a:pt x="2484" y="0"/>
                  <a:pt x="247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32"/>
          <p:cNvSpPr/>
          <p:nvPr/>
        </p:nvSpPr>
        <p:spPr>
          <a:xfrm>
            <a:off x="476423" y="3665479"/>
            <a:ext cx="244359" cy="244359"/>
          </a:xfrm>
          <a:custGeom>
            <a:avLst/>
            <a:gdLst/>
            <a:ahLst/>
            <a:cxnLst/>
            <a:rect l="l" t="t" r="r" b="b"/>
            <a:pathLst>
              <a:path w="4154" h="4154" extrusionOk="0">
                <a:moveTo>
                  <a:pt x="2077" y="0"/>
                </a:moveTo>
                <a:cubicBezTo>
                  <a:pt x="931" y="0"/>
                  <a:pt x="0" y="931"/>
                  <a:pt x="0" y="2077"/>
                </a:cubicBezTo>
                <a:cubicBezTo>
                  <a:pt x="0" y="3223"/>
                  <a:pt x="931" y="4154"/>
                  <a:pt x="2077" y="4154"/>
                </a:cubicBezTo>
                <a:cubicBezTo>
                  <a:pt x="3223" y="4154"/>
                  <a:pt x="4154" y="3223"/>
                  <a:pt x="4154" y="2077"/>
                </a:cubicBezTo>
                <a:cubicBezTo>
                  <a:pt x="4154" y="931"/>
                  <a:pt x="3223" y="0"/>
                  <a:pt x="207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32"/>
          <p:cNvSpPr/>
          <p:nvPr/>
        </p:nvSpPr>
        <p:spPr>
          <a:xfrm>
            <a:off x="912248" y="4096303"/>
            <a:ext cx="244006" cy="244418"/>
          </a:xfrm>
          <a:custGeom>
            <a:avLst/>
            <a:gdLst/>
            <a:ahLst/>
            <a:cxnLst/>
            <a:rect l="l" t="t" r="r" b="b"/>
            <a:pathLst>
              <a:path w="4148" h="4155" extrusionOk="0">
                <a:moveTo>
                  <a:pt x="2070" y="0"/>
                </a:moveTo>
                <a:cubicBezTo>
                  <a:pt x="925" y="0"/>
                  <a:pt x="0" y="931"/>
                  <a:pt x="0" y="2077"/>
                </a:cubicBezTo>
                <a:cubicBezTo>
                  <a:pt x="0" y="3223"/>
                  <a:pt x="925" y="4154"/>
                  <a:pt x="2070" y="4154"/>
                </a:cubicBezTo>
                <a:cubicBezTo>
                  <a:pt x="3216" y="4154"/>
                  <a:pt x="4147" y="3223"/>
                  <a:pt x="4147" y="2077"/>
                </a:cubicBezTo>
                <a:cubicBezTo>
                  <a:pt x="4147" y="931"/>
                  <a:pt x="3216" y="0"/>
                  <a:pt x="207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32"/>
          <p:cNvSpPr/>
          <p:nvPr/>
        </p:nvSpPr>
        <p:spPr>
          <a:xfrm>
            <a:off x="439247" y="3665361"/>
            <a:ext cx="723136" cy="675311"/>
          </a:xfrm>
          <a:custGeom>
            <a:avLst/>
            <a:gdLst/>
            <a:ahLst/>
            <a:cxnLst/>
            <a:rect l="l" t="t" r="r" b="b"/>
            <a:pathLst>
              <a:path w="12293" h="11480" extrusionOk="0">
                <a:moveTo>
                  <a:pt x="10128" y="1"/>
                </a:moveTo>
                <a:cubicBezTo>
                  <a:pt x="10068" y="1"/>
                  <a:pt x="10009" y="3"/>
                  <a:pt x="9949" y="9"/>
                </a:cubicBezTo>
                <a:cubicBezTo>
                  <a:pt x="8933" y="93"/>
                  <a:pt x="8132" y="894"/>
                  <a:pt x="8048" y="1903"/>
                </a:cubicBezTo>
                <a:lnTo>
                  <a:pt x="8048" y="1929"/>
                </a:lnTo>
                <a:cubicBezTo>
                  <a:pt x="7969" y="3088"/>
                  <a:pt x="7488" y="4182"/>
                  <a:pt x="6680" y="5015"/>
                </a:cubicBezTo>
                <a:lnTo>
                  <a:pt x="5997" y="5718"/>
                </a:lnTo>
                <a:cubicBezTo>
                  <a:pt x="5066" y="6656"/>
                  <a:pt x="3835" y="7229"/>
                  <a:pt x="2527" y="7333"/>
                </a:cubicBezTo>
                <a:lnTo>
                  <a:pt x="2494" y="7333"/>
                </a:lnTo>
                <a:cubicBezTo>
                  <a:pt x="743" y="7515"/>
                  <a:pt x="0" y="9664"/>
                  <a:pt x="1264" y="10894"/>
                </a:cubicBezTo>
                <a:cubicBezTo>
                  <a:pt x="1682" y="11297"/>
                  <a:pt x="2193" y="11480"/>
                  <a:pt x="2694" y="11480"/>
                </a:cubicBezTo>
                <a:cubicBezTo>
                  <a:pt x="3715" y="11480"/>
                  <a:pt x="4696" y="10725"/>
                  <a:pt x="4779" y="9547"/>
                </a:cubicBezTo>
                <a:lnTo>
                  <a:pt x="4779" y="9514"/>
                </a:lnTo>
                <a:cubicBezTo>
                  <a:pt x="4838" y="8342"/>
                  <a:pt x="5320" y="7229"/>
                  <a:pt x="6140" y="6382"/>
                </a:cubicBezTo>
                <a:lnTo>
                  <a:pt x="6745" y="5757"/>
                </a:lnTo>
                <a:cubicBezTo>
                  <a:pt x="7689" y="4807"/>
                  <a:pt x="8940" y="4234"/>
                  <a:pt x="10274" y="4143"/>
                </a:cubicBezTo>
                <a:lnTo>
                  <a:pt x="10300" y="4143"/>
                </a:lnTo>
                <a:cubicBezTo>
                  <a:pt x="11446" y="4045"/>
                  <a:pt x="12292" y="3042"/>
                  <a:pt x="12195" y="1897"/>
                </a:cubicBezTo>
                <a:cubicBezTo>
                  <a:pt x="12102" y="817"/>
                  <a:pt x="11192" y="1"/>
                  <a:pt x="1012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32"/>
          <p:cNvSpPr/>
          <p:nvPr/>
        </p:nvSpPr>
        <p:spPr>
          <a:xfrm>
            <a:off x="476423" y="3234596"/>
            <a:ext cx="244359" cy="244418"/>
          </a:xfrm>
          <a:custGeom>
            <a:avLst/>
            <a:gdLst/>
            <a:ahLst/>
            <a:cxnLst/>
            <a:rect l="l" t="t" r="r" b="b"/>
            <a:pathLst>
              <a:path w="4154" h="4155" extrusionOk="0">
                <a:moveTo>
                  <a:pt x="2077" y="1"/>
                </a:moveTo>
                <a:cubicBezTo>
                  <a:pt x="931" y="1"/>
                  <a:pt x="0" y="932"/>
                  <a:pt x="0" y="2078"/>
                </a:cubicBezTo>
                <a:cubicBezTo>
                  <a:pt x="0" y="3223"/>
                  <a:pt x="931" y="4154"/>
                  <a:pt x="2077" y="4154"/>
                </a:cubicBezTo>
                <a:cubicBezTo>
                  <a:pt x="3223" y="4154"/>
                  <a:pt x="4154" y="3223"/>
                  <a:pt x="4154" y="2078"/>
                </a:cubicBezTo>
                <a:cubicBezTo>
                  <a:pt x="4154" y="932"/>
                  <a:pt x="3223" y="1"/>
                  <a:pt x="207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4_1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33"/>
          <p:cNvSpPr/>
          <p:nvPr/>
        </p:nvSpPr>
        <p:spPr>
          <a:xfrm>
            <a:off x="596875" y="484133"/>
            <a:ext cx="1143264" cy="244241"/>
          </a:xfrm>
          <a:custGeom>
            <a:avLst/>
            <a:gdLst/>
            <a:ahLst/>
            <a:cxnLst/>
            <a:rect l="l" t="t" r="r" b="b"/>
            <a:pathLst>
              <a:path w="19435" h="4152" extrusionOk="0">
                <a:moveTo>
                  <a:pt x="2082" y="1"/>
                </a:moveTo>
                <a:cubicBezTo>
                  <a:pt x="1834" y="1"/>
                  <a:pt x="1583" y="45"/>
                  <a:pt x="1342" y="137"/>
                </a:cubicBezTo>
                <a:cubicBezTo>
                  <a:pt x="534" y="449"/>
                  <a:pt x="0" y="1224"/>
                  <a:pt x="13" y="2090"/>
                </a:cubicBezTo>
                <a:cubicBezTo>
                  <a:pt x="20" y="2956"/>
                  <a:pt x="560" y="3724"/>
                  <a:pt x="1368" y="4023"/>
                </a:cubicBezTo>
                <a:cubicBezTo>
                  <a:pt x="1601" y="4109"/>
                  <a:pt x="1843" y="4151"/>
                  <a:pt x="2082" y="4151"/>
                </a:cubicBezTo>
                <a:cubicBezTo>
                  <a:pt x="2676" y="4151"/>
                  <a:pt x="3256" y="3895"/>
                  <a:pt x="3659" y="3431"/>
                </a:cubicBezTo>
                <a:cubicBezTo>
                  <a:pt x="4200" y="2786"/>
                  <a:pt x="4994" y="2409"/>
                  <a:pt x="5834" y="2402"/>
                </a:cubicBezTo>
                <a:lnTo>
                  <a:pt x="5997" y="2402"/>
                </a:lnTo>
                <a:cubicBezTo>
                  <a:pt x="6726" y="2402"/>
                  <a:pt x="7403" y="2747"/>
                  <a:pt x="7839" y="3327"/>
                </a:cubicBezTo>
                <a:cubicBezTo>
                  <a:pt x="8251" y="3874"/>
                  <a:pt x="8872" y="4151"/>
                  <a:pt x="9494" y="4151"/>
                </a:cubicBezTo>
                <a:cubicBezTo>
                  <a:pt x="10071" y="4151"/>
                  <a:pt x="10649" y="3913"/>
                  <a:pt x="11062" y="3431"/>
                </a:cubicBezTo>
                <a:cubicBezTo>
                  <a:pt x="11602" y="2786"/>
                  <a:pt x="12397" y="2409"/>
                  <a:pt x="13236" y="2402"/>
                </a:cubicBezTo>
                <a:lnTo>
                  <a:pt x="13373" y="2402"/>
                </a:lnTo>
                <a:cubicBezTo>
                  <a:pt x="14115" y="2409"/>
                  <a:pt x="14812" y="2760"/>
                  <a:pt x="15261" y="3353"/>
                </a:cubicBezTo>
                <a:cubicBezTo>
                  <a:pt x="15680" y="3890"/>
                  <a:pt x="16287" y="4150"/>
                  <a:pt x="16892" y="4150"/>
                </a:cubicBezTo>
                <a:cubicBezTo>
                  <a:pt x="17621" y="4150"/>
                  <a:pt x="18347" y="3770"/>
                  <a:pt x="18731" y="3040"/>
                </a:cubicBezTo>
                <a:cubicBezTo>
                  <a:pt x="19435" y="1712"/>
                  <a:pt x="18530" y="97"/>
                  <a:pt x="17026" y="6"/>
                </a:cubicBezTo>
                <a:cubicBezTo>
                  <a:pt x="16980" y="3"/>
                  <a:pt x="16935" y="2"/>
                  <a:pt x="16890" y="2"/>
                </a:cubicBezTo>
                <a:cubicBezTo>
                  <a:pt x="16249" y="2"/>
                  <a:pt x="15638" y="303"/>
                  <a:pt x="15248" y="820"/>
                </a:cubicBezTo>
                <a:cubicBezTo>
                  <a:pt x="14799" y="1406"/>
                  <a:pt x="14102" y="1751"/>
                  <a:pt x="13367" y="1751"/>
                </a:cubicBezTo>
                <a:lnTo>
                  <a:pt x="13236" y="1751"/>
                </a:lnTo>
                <a:cubicBezTo>
                  <a:pt x="12397" y="1738"/>
                  <a:pt x="11602" y="1367"/>
                  <a:pt x="11062" y="722"/>
                </a:cubicBezTo>
                <a:cubicBezTo>
                  <a:pt x="10649" y="240"/>
                  <a:pt x="10071" y="2"/>
                  <a:pt x="9494" y="2"/>
                </a:cubicBezTo>
                <a:cubicBezTo>
                  <a:pt x="8872" y="2"/>
                  <a:pt x="8251" y="279"/>
                  <a:pt x="7839" y="827"/>
                </a:cubicBezTo>
                <a:cubicBezTo>
                  <a:pt x="7403" y="1406"/>
                  <a:pt x="6726" y="1745"/>
                  <a:pt x="5997" y="1751"/>
                </a:cubicBezTo>
                <a:lnTo>
                  <a:pt x="5906" y="1751"/>
                </a:lnTo>
                <a:cubicBezTo>
                  <a:pt x="5033" y="1738"/>
                  <a:pt x="4206" y="1354"/>
                  <a:pt x="3640" y="696"/>
                </a:cubicBezTo>
                <a:cubicBezTo>
                  <a:pt x="3234" y="245"/>
                  <a:pt x="2664" y="1"/>
                  <a:pt x="2082" y="1"/>
                </a:cubicBezTo>
                <a:close/>
              </a:path>
            </a:pathLst>
          </a:custGeom>
          <a:solidFill>
            <a:srgbClr val="2E2E2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33"/>
          <p:cNvSpPr/>
          <p:nvPr/>
        </p:nvSpPr>
        <p:spPr>
          <a:xfrm rot="-5400000">
            <a:off x="4208178" y="4104771"/>
            <a:ext cx="244418" cy="244359"/>
          </a:xfrm>
          <a:custGeom>
            <a:avLst/>
            <a:gdLst/>
            <a:ahLst/>
            <a:cxnLst/>
            <a:rect l="l" t="t" r="r" b="b"/>
            <a:pathLst>
              <a:path w="4155" h="4154" extrusionOk="0">
                <a:moveTo>
                  <a:pt x="2077" y="0"/>
                </a:moveTo>
                <a:cubicBezTo>
                  <a:pt x="931" y="0"/>
                  <a:pt x="0" y="931"/>
                  <a:pt x="0" y="2077"/>
                </a:cubicBezTo>
                <a:cubicBezTo>
                  <a:pt x="0" y="3223"/>
                  <a:pt x="931" y="4154"/>
                  <a:pt x="2077" y="4154"/>
                </a:cubicBezTo>
                <a:cubicBezTo>
                  <a:pt x="3223" y="4154"/>
                  <a:pt x="4154" y="3223"/>
                  <a:pt x="4154" y="2077"/>
                </a:cubicBezTo>
                <a:cubicBezTo>
                  <a:pt x="4154" y="931"/>
                  <a:pt x="3223" y="0"/>
                  <a:pt x="207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33"/>
          <p:cNvSpPr/>
          <p:nvPr/>
        </p:nvSpPr>
        <p:spPr>
          <a:xfrm rot="-5400000">
            <a:off x="4618090" y="3668789"/>
            <a:ext cx="717018" cy="675135"/>
          </a:xfrm>
          <a:custGeom>
            <a:avLst/>
            <a:gdLst/>
            <a:ahLst/>
            <a:cxnLst/>
            <a:rect l="l" t="t" r="r" b="b"/>
            <a:pathLst>
              <a:path w="12189" h="11477" extrusionOk="0">
                <a:moveTo>
                  <a:pt x="2333" y="0"/>
                </a:moveTo>
                <a:cubicBezTo>
                  <a:pt x="1473" y="0"/>
                  <a:pt x="700" y="544"/>
                  <a:pt x="397" y="1355"/>
                </a:cubicBezTo>
                <a:cubicBezTo>
                  <a:pt x="98" y="2181"/>
                  <a:pt x="345" y="3106"/>
                  <a:pt x="1016" y="3666"/>
                </a:cubicBezTo>
                <a:cubicBezTo>
                  <a:pt x="1648" y="4187"/>
                  <a:pt x="2019" y="4968"/>
                  <a:pt x="2019" y="5788"/>
                </a:cubicBezTo>
                <a:lnTo>
                  <a:pt x="2019" y="5821"/>
                </a:lnTo>
                <a:cubicBezTo>
                  <a:pt x="2012" y="6583"/>
                  <a:pt x="1654" y="7305"/>
                  <a:pt x="1049" y="7781"/>
                </a:cubicBezTo>
                <a:cubicBezTo>
                  <a:pt x="85" y="8549"/>
                  <a:pt x="0" y="9994"/>
                  <a:pt x="879" y="10867"/>
                </a:cubicBezTo>
                <a:cubicBezTo>
                  <a:pt x="1285" y="11276"/>
                  <a:pt x="1814" y="11476"/>
                  <a:pt x="2342" y="11476"/>
                </a:cubicBezTo>
                <a:cubicBezTo>
                  <a:pt x="2948" y="11476"/>
                  <a:pt x="3551" y="11212"/>
                  <a:pt x="3965" y="10697"/>
                </a:cubicBezTo>
                <a:cubicBezTo>
                  <a:pt x="4434" y="10092"/>
                  <a:pt x="5157" y="9734"/>
                  <a:pt x="5925" y="9727"/>
                </a:cubicBezTo>
                <a:cubicBezTo>
                  <a:pt x="6765" y="9734"/>
                  <a:pt x="7559" y="10111"/>
                  <a:pt x="8093" y="10749"/>
                </a:cubicBezTo>
                <a:cubicBezTo>
                  <a:pt x="8514" y="11239"/>
                  <a:pt x="9093" y="11473"/>
                  <a:pt x="9667" y="11473"/>
                </a:cubicBezTo>
                <a:cubicBezTo>
                  <a:pt x="10415" y="11473"/>
                  <a:pt x="11155" y="11075"/>
                  <a:pt x="11531" y="10320"/>
                </a:cubicBezTo>
                <a:cubicBezTo>
                  <a:pt x="12188" y="8992"/>
                  <a:pt x="11277" y="7416"/>
                  <a:pt x="9799" y="7325"/>
                </a:cubicBezTo>
                <a:lnTo>
                  <a:pt x="9792" y="7331"/>
                </a:lnTo>
                <a:cubicBezTo>
                  <a:pt x="9745" y="7328"/>
                  <a:pt x="9698" y="7327"/>
                  <a:pt x="9652" y="7327"/>
                </a:cubicBezTo>
                <a:cubicBezTo>
                  <a:pt x="9039" y="7327"/>
                  <a:pt x="8460" y="7602"/>
                  <a:pt x="8067" y="8080"/>
                </a:cubicBezTo>
                <a:cubicBezTo>
                  <a:pt x="7533" y="8712"/>
                  <a:pt x="6752" y="9076"/>
                  <a:pt x="5925" y="9076"/>
                </a:cubicBezTo>
                <a:cubicBezTo>
                  <a:pt x="5163" y="9070"/>
                  <a:pt x="4441" y="8718"/>
                  <a:pt x="3972" y="8113"/>
                </a:cubicBezTo>
                <a:cubicBezTo>
                  <a:pt x="3874" y="7995"/>
                  <a:pt x="3770" y="7885"/>
                  <a:pt x="3653" y="7787"/>
                </a:cubicBezTo>
                <a:cubicBezTo>
                  <a:pt x="3041" y="7305"/>
                  <a:pt x="2676" y="6570"/>
                  <a:pt x="2670" y="5788"/>
                </a:cubicBezTo>
                <a:cubicBezTo>
                  <a:pt x="2663" y="4981"/>
                  <a:pt x="3021" y="4206"/>
                  <a:pt x="3646" y="3692"/>
                </a:cubicBezTo>
                <a:cubicBezTo>
                  <a:pt x="4330" y="3145"/>
                  <a:pt x="4597" y="2227"/>
                  <a:pt x="4304" y="1394"/>
                </a:cubicBezTo>
                <a:cubicBezTo>
                  <a:pt x="4017" y="567"/>
                  <a:pt x="3243" y="7"/>
                  <a:pt x="2364" y="0"/>
                </a:cubicBezTo>
                <a:cubicBezTo>
                  <a:pt x="2353" y="0"/>
                  <a:pt x="2343" y="0"/>
                  <a:pt x="23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enor Sans"/>
              <a:buNone/>
              <a:defRPr sz="2800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enor Sans"/>
              <a:buNone/>
              <a:defRPr sz="2800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enor Sans"/>
              <a:buNone/>
              <a:defRPr sz="2800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enor Sans"/>
              <a:buNone/>
              <a:defRPr sz="2800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enor Sans"/>
              <a:buNone/>
              <a:defRPr sz="2800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enor Sans"/>
              <a:buNone/>
              <a:defRPr sz="2800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enor Sans"/>
              <a:buNone/>
              <a:defRPr sz="2800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enor Sans"/>
              <a:buNone/>
              <a:defRPr sz="2800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enor Sans"/>
              <a:buNone/>
              <a:defRPr sz="2800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003000" y="4420400"/>
            <a:ext cx="399000" cy="19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buNone/>
              <a:defRPr sz="12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>
              <a:buNone/>
              <a:defRPr sz="12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algn="ctr">
              <a:buNone/>
              <a:defRPr sz="12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algn="ctr">
              <a:buNone/>
              <a:defRPr sz="12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algn="ctr">
              <a:buNone/>
              <a:defRPr sz="12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algn="ctr">
              <a:buNone/>
              <a:defRPr sz="12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algn="ctr">
              <a:buNone/>
              <a:defRPr sz="12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algn="ctr">
              <a:buNone/>
              <a:defRPr sz="12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algn="ctr">
              <a:buNone/>
              <a:defRPr sz="12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5" r:id="rId3"/>
    <p:sldLayoutId id="2147483658" r:id="rId4"/>
    <p:sldLayoutId id="2147483678" r:id="rId5"/>
    <p:sldLayoutId id="2147483679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36"/>
          <p:cNvSpPr txBox="1">
            <a:spLocks noGrp="1"/>
          </p:cNvSpPr>
          <p:nvPr>
            <p:ph type="ctrTitle"/>
          </p:nvPr>
        </p:nvSpPr>
        <p:spPr>
          <a:xfrm>
            <a:off x="886424" y="1240516"/>
            <a:ext cx="5827701" cy="102310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sz="2800" dirty="0" smtClean="0"/>
              <a:t>Профпробы </a:t>
            </a:r>
            <a:r>
              <a:rPr lang="ru-RU" sz="2800" dirty="0"/>
              <a:t>как средство профессионального самоопределения обучающихся</a:t>
            </a:r>
            <a:endParaRPr sz="2800" dirty="0"/>
          </a:p>
        </p:txBody>
      </p:sp>
      <p:sp>
        <p:nvSpPr>
          <p:cNvPr id="404" name="Google Shape;404;p36"/>
          <p:cNvSpPr txBox="1">
            <a:spLocks noGrp="1"/>
          </p:cNvSpPr>
          <p:nvPr>
            <p:ph type="subTitle" idx="2"/>
          </p:nvPr>
        </p:nvSpPr>
        <p:spPr>
          <a:xfrm>
            <a:off x="1027951" y="3891840"/>
            <a:ext cx="4292194" cy="73404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 smtClean="0"/>
              <a:t>Исаева Оксана Маратовна</a:t>
            </a:r>
          </a:p>
          <a:p>
            <a:pPr marL="0" lvl="0" indent="0" algn="l"/>
            <a:r>
              <a:rPr lang="ru-RU" sz="1100" dirty="0" smtClean="0"/>
              <a:t>Методист Центра </a:t>
            </a:r>
            <a:r>
              <a:rPr lang="ru-RU" sz="1100" dirty="0"/>
              <a:t>профориентационной работы МАУДО «ДПШ»</a:t>
            </a:r>
            <a:endParaRPr sz="1100" dirty="0"/>
          </a:p>
        </p:txBody>
      </p:sp>
      <p:sp>
        <p:nvSpPr>
          <p:cNvPr id="405" name="Google Shape;405;p36"/>
          <p:cNvSpPr/>
          <p:nvPr/>
        </p:nvSpPr>
        <p:spPr>
          <a:xfrm>
            <a:off x="829725" y="4202162"/>
            <a:ext cx="113400" cy="113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406" name="Google Shape;406;p36"/>
          <p:cNvSpPr/>
          <p:nvPr/>
        </p:nvSpPr>
        <p:spPr>
          <a:xfrm>
            <a:off x="6977850" y="539225"/>
            <a:ext cx="1424400" cy="4125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00" dirty="0" smtClean="0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rPr>
              <a:t>27.02.25</a:t>
            </a:r>
            <a:endParaRPr sz="900" dirty="0">
              <a:solidFill>
                <a:schemeClr val="dk1"/>
              </a:solidFill>
              <a:latin typeface="Tenor Sans"/>
              <a:ea typeface="Tenor Sans"/>
              <a:cs typeface="Tenor Sans"/>
              <a:sym typeface="Tenor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38"/>
          <p:cNvSpPr txBox="1">
            <a:spLocks noGrp="1"/>
          </p:cNvSpPr>
          <p:nvPr>
            <p:ph type="title"/>
          </p:nvPr>
        </p:nvSpPr>
        <p:spPr>
          <a:xfrm>
            <a:off x="1396452" y="783924"/>
            <a:ext cx="4234800" cy="67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Мне нужно знать</a:t>
            </a:r>
            <a:endParaRPr dirty="0"/>
          </a:p>
        </p:txBody>
      </p:sp>
      <p:sp>
        <p:nvSpPr>
          <p:cNvPr id="420" name="Google Shape;420;p38"/>
          <p:cNvSpPr txBox="1">
            <a:spLocks noGrp="1"/>
          </p:cNvSpPr>
          <p:nvPr>
            <p:ph type="subTitle" idx="1"/>
          </p:nvPr>
        </p:nvSpPr>
        <p:spPr>
          <a:xfrm>
            <a:off x="1544775" y="1684528"/>
            <a:ext cx="3784415" cy="44558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ru-RU" sz="1800" dirty="0" smtClean="0"/>
              <a:t>Образовательные модули:</a:t>
            </a:r>
            <a:endParaRPr sz="1800" dirty="0"/>
          </a:p>
        </p:txBody>
      </p:sp>
      <p:sp>
        <p:nvSpPr>
          <p:cNvPr id="421" name="Google Shape;421;p38"/>
          <p:cNvSpPr txBox="1">
            <a:spLocks noGrp="1"/>
          </p:cNvSpPr>
          <p:nvPr>
            <p:ph type="sldNum" idx="12"/>
          </p:nvPr>
        </p:nvSpPr>
        <p:spPr>
          <a:xfrm>
            <a:off x="8003000" y="4420400"/>
            <a:ext cx="399000" cy="19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sp>
        <p:nvSpPr>
          <p:cNvPr id="2" name="Прямоугольник 1"/>
          <p:cNvSpPr/>
          <p:nvPr/>
        </p:nvSpPr>
        <p:spPr>
          <a:xfrm>
            <a:off x="1544775" y="2130114"/>
            <a:ext cx="5991558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железнодорожный транспорт (ЧИПС УрГУПС)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основы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медицинских знаний (ФГБОУ ВО ЮУГМУ Минздрава России)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основы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юриспруденции (УФ ФГБОУВО «РГУП им. В.М. Лебедева»)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гостеприимство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и туризм (МИДИС)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язык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и коммуникация (МИДИС)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культура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и искусство (ЧГИК)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музееведение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(ЧГИК)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экономика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бизнес и предпринимательство (ФГБОУ ВО «ЧелГУ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»)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физика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(ФГБОУ ВО «ЧелГУ»)</a:t>
            </a:r>
          </a:p>
          <a:p>
            <a:endParaRPr lang="ru-RU" dirty="0"/>
          </a:p>
        </p:txBody>
      </p:sp>
      <p:grpSp>
        <p:nvGrpSpPr>
          <p:cNvPr id="7" name="Google Shape;8129;p89"/>
          <p:cNvGrpSpPr/>
          <p:nvPr/>
        </p:nvGrpSpPr>
        <p:grpSpPr>
          <a:xfrm>
            <a:off x="759881" y="4571263"/>
            <a:ext cx="276003" cy="357300"/>
            <a:chOff x="-50469125" y="3183175"/>
            <a:chExt cx="233150" cy="301825"/>
          </a:xfrm>
          <a:solidFill>
            <a:schemeClr val="tx1"/>
          </a:solidFill>
        </p:grpSpPr>
        <p:sp>
          <p:nvSpPr>
            <p:cNvPr id="8" name="Google Shape;8130;p89"/>
            <p:cNvSpPr/>
            <p:nvPr/>
          </p:nvSpPr>
          <p:spPr>
            <a:xfrm>
              <a:off x="-50388775" y="3227275"/>
              <a:ext cx="70900" cy="70900"/>
            </a:xfrm>
            <a:custGeom>
              <a:avLst/>
              <a:gdLst/>
              <a:ahLst/>
              <a:cxnLst/>
              <a:rect l="l" t="t" r="r" b="b"/>
              <a:pathLst>
                <a:path w="2836" h="2836" extrusionOk="0">
                  <a:moveTo>
                    <a:pt x="1418" y="1072"/>
                  </a:moveTo>
                  <a:cubicBezTo>
                    <a:pt x="1638" y="1072"/>
                    <a:pt x="1796" y="1229"/>
                    <a:pt x="1796" y="1418"/>
                  </a:cubicBezTo>
                  <a:cubicBezTo>
                    <a:pt x="1796" y="1607"/>
                    <a:pt x="1638" y="1765"/>
                    <a:pt x="1418" y="1765"/>
                  </a:cubicBezTo>
                  <a:cubicBezTo>
                    <a:pt x="1229" y="1765"/>
                    <a:pt x="1071" y="1607"/>
                    <a:pt x="1071" y="1418"/>
                  </a:cubicBezTo>
                  <a:cubicBezTo>
                    <a:pt x="1071" y="1229"/>
                    <a:pt x="1229" y="1072"/>
                    <a:pt x="1418" y="1072"/>
                  </a:cubicBezTo>
                  <a:close/>
                  <a:moveTo>
                    <a:pt x="1418" y="1"/>
                  </a:moveTo>
                  <a:cubicBezTo>
                    <a:pt x="630" y="1"/>
                    <a:pt x="0" y="631"/>
                    <a:pt x="0" y="1418"/>
                  </a:cubicBezTo>
                  <a:cubicBezTo>
                    <a:pt x="0" y="2206"/>
                    <a:pt x="630" y="2836"/>
                    <a:pt x="1418" y="2836"/>
                  </a:cubicBezTo>
                  <a:cubicBezTo>
                    <a:pt x="2206" y="2836"/>
                    <a:pt x="2836" y="2206"/>
                    <a:pt x="2836" y="1418"/>
                  </a:cubicBezTo>
                  <a:cubicBezTo>
                    <a:pt x="2836" y="631"/>
                    <a:pt x="2206" y="1"/>
                    <a:pt x="141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8131;p89"/>
            <p:cNvSpPr/>
            <p:nvPr/>
          </p:nvSpPr>
          <p:spPr>
            <a:xfrm>
              <a:off x="-50469125" y="3290275"/>
              <a:ext cx="233150" cy="194725"/>
            </a:xfrm>
            <a:custGeom>
              <a:avLst/>
              <a:gdLst/>
              <a:ahLst/>
              <a:cxnLst/>
              <a:rect l="l" t="t" r="r" b="b"/>
              <a:pathLst>
                <a:path w="9326" h="7789" extrusionOk="0">
                  <a:moveTo>
                    <a:pt x="4663" y="1072"/>
                  </a:moveTo>
                  <a:lnTo>
                    <a:pt x="6018" y="3907"/>
                  </a:lnTo>
                  <a:cubicBezTo>
                    <a:pt x="5672" y="4034"/>
                    <a:pt x="5356" y="4097"/>
                    <a:pt x="5010" y="4128"/>
                  </a:cubicBezTo>
                  <a:lnTo>
                    <a:pt x="5010" y="3813"/>
                  </a:lnTo>
                  <a:cubicBezTo>
                    <a:pt x="5010" y="3624"/>
                    <a:pt x="4852" y="3466"/>
                    <a:pt x="4663" y="3466"/>
                  </a:cubicBezTo>
                  <a:cubicBezTo>
                    <a:pt x="4443" y="3466"/>
                    <a:pt x="4285" y="3624"/>
                    <a:pt x="4285" y="3813"/>
                  </a:cubicBezTo>
                  <a:lnTo>
                    <a:pt x="4285" y="4128"/>
                  </a:lnTo>
                  <a:cubicBezTo>
                    <a:pt x="3939" y="4097"/>
                    <a:pt x="3592" y="4034"/>
                    <a:pt x="3277" y="3907"/>
                  </a:cubicBezTo>
                  <a:lnTo>
                    <a:pt x="4663" y="1072"/>
                  </a:lnTo>
                  <a:close/>
                  <a:moveTo>
                    <a:pt x="2836" y="1"/>
                  </a:moveTo>
                  <a:lnTo>
                    <a:pt x="1576" y="2647"/>
                  </a:lnTo>
                  <a:cubicBezTo>
                    <a:pt x="1387" y="2395"/>
                    <a:pt x="1229" y="2143"/>
                    <a:pt x="1103" y="1860"/>
                  </a:cubicBezTo>
                  <a:cubicBezTo>
                    <a:pt x="1034" y="1721"/>
                    <a:pt x="914" y="1634"/>
                    <a:pt x="781" y="1634"/>
                  </a:cubicBezTo>
                  <a:cubicBezTo>
                    <a:pt x="732" y="1634"/>
                    <a:pt x="681" y="1645"/>
                    <a:pt x="631" y="1671"/>
                  </a:cubicBezTo>
                  <a:cubicBezTo>
                    <a:pt x="442" y="1734"/>
                    <a:pt x="347" y="1923"/>
                    <a:pt x="442" y="2143"/>
                  </a:cubicBezTo>
                  <a:cubicBezTo>
                    <a:pt x="631" y="2553"/>
                    <a:pt x="914" y="2994"/>
                    <a:pt x="1229" y="3340"/>
                  </a:cubicBezTo>
                  <a:lnTo>
                    <a:pt x="158" y="5546"/>
                  </a:lnTo>
                  <a:cubicBezTo>
                    <a:pt x="1" y="5955"/>
                    <a:pt x="64" y="6396"/>
                    <a:pt x="347" y="6711"/>
                  </a:cubicBezTo>
                  <a:lnTo>
                    <a:pt x="127" y="7247"/>
                  </a:lnTo>
                  <a:cubicBezTo>
                    <a:pt x="32" y="7405"/>
                    <a:pt x="127" y="7657"/>
                    <a:pt x="284" y="7720"/>
                  </a:cubicBezTo>
                  <a:cubicBezTo>
                    <a:pt x="328" y="7746"/>
                    <a:pt x="376" y="7757"/>
                    <a:pt x="425" y="7757"/>
                  </a:cubicBezTo>
                  <a:cubicBezTo>
                    <a:pt x="554" y="7757"/>
                    <a:pt x="688" y="7676"/>
                    <a:pt x="757" y="7562"/>
                  </a:cubicBezTo>
                  <a:lnTo>
                    <a:pt x="977" y="7026"/>
                  </a:lnTo>
                  <a:cubicBezTo>
                    <a:pt x="1025" y="7032"/>
                    <a:pt x="1072" y="7035"/>
                    <a:pt x="1118" y="7035"/>
                  </a:cubicBezTo>
                  <a:cubicBezTo>
                    <a:pt x="1562" y="7035"/>
                    <a:pt x="1937" y="6770"/>
                    <a:pt x="2080" y="6428"/>
                  </a:cubicBezTo>
                  <a:lnTo>
                    <a:pt x="2962" y="4601"/>
                  </a:lnTo>
                  <a:cubicBezTo>
                    <a:pt x="3372" y="4758"/>
                    <a:pt x="3813" y="4884"/>
                    <a:pt x="4285" y="4916"/>
                  </a:cubicBezTo>
                  <a:lnTo>
                    <a:pt x="4285" y="5294"/>
                  </a:lnTo>
                  <a:cubicBezTo>
                    <a:pt x="4285" y="5483"/>
                    <a:pt x="4443" y="5640"/>
                    <a:pt x="4632" y="5640"/>
                  </a:cubicBezTo>
                  <a:cubicBezTo>
                    <a:pt x="4852" y="5640"/>
                    <a:pt x="5010" y="5483"/>
                    <a:pt x="5010" y="5294"/>
                  </a:cubicBezTo>
                  <a:lnTo>
                    <a:pt x="5010" y="4916"/>
                  </a:lnTo>
                  <a:cubicBezTo>
                    <a:pt x="5483" y="4884"/>
                    <a:pt x="5892" y="4821"/>
                    <a:pt x="6333" y="4601"/>
                  </a:cubicBezTo>
                  <a:lnTo>
                    <a:pt x="7215" y="6428"/>
                  </a:lnTo>
                  <a:cubicBezTo>
                    <a:pt x="7365" y="6787"/>
                    <a:pt x="7741" y="7060"/>
                    <a:pt x="8237" y="7060"/>
                  </a:cubicBezTo>
                  <a:cubicBezTo>
                    <a:pt x="8264" y="7060"/>
                    <a:pt x="8291" y="7060"/>
                    <a:pt x="8318" y="7058"/>
                  </a:cubicBezTo>
                  <a:lnTo>
                    <a:pt x="8538" y="7594"/>
                  </a:lnTo>
                  <a:cubicBezTo>
                    <a:pt x="8607" y="7708"/>
                    <a:pt x="8742" y="7789"/>
                    <a:pt x="8871" y="7789"/>
                  </a:cubicBezTo>
                  <a:cubicBezTo>
                    <a:pt x="8920" y="7789"/>
                    <a:pt x="8968" y="7777"/>
                    <a:pt x="9011" y="7751"/>
                  </a:cubicBezTo>
                  <a:cubicBezTo>
                    <a:pt x="9169" y="7562"/>
                    <a:pt x="9263" y="7373"/>
                    <a:pt x="9169" y="7215"/>
                  </a:cubicBezTo>
                  <a:lnTo>
                    <a:pt x="8948" y="6648"/>
                  </a:lnTo>
                  <a:cubicBezTo>
                    <a:pt x="9200" y="6333"/>
                    <a:pt x="9326" y="5924"/>
                    <a:pt x="9137" y="5514"/>
                  </a:cubicBezTo>
                  <a:lnTo>
                    <a:pt x="8066" y="3340"/>
                  </a:lnTo>
                  <a:cubicBezTo>
                    <a:pt x="8381" y="2994"/>
                    <a:pt x="8665" y="2553"/>
                    <a:pt x="8854" y="2143"/>
                  </a:cubicBezTo>
                  <a:cubicBezTo>
                    <a:pt x="8948" y="1923"/>
                    <a:pt x="8854" y="1734"/>
                    <a:pt x="8665" y="1671"/>
                  </a:cubicBezTo>
                  <a:cubicBezTo>
                    <a:pt x="8614" y="1645"/>
                    <a:pt x="8561" y="1634"/>
                    <a:pt x="8509" y="1634"/>
                  </a:cubicBezTo>
                  <a:cubicBezTo>
                    <a:pt x="8369" y="1634"/>
                    <a:pt x="8238" y="1721"/>
                    <a:pt x="8192" y="1860"/>
                  </a:cubicBezTo>
                  <a:cubicBezTo>
                    <a:pt x="8066" y="2143"/>
                    <a:pt x="7908" y="2395"/>
                    <a:pt x="7719" y="2647"/>
                  </a:cubicBezTo>
                  <a:lnTo>
                    <a:pt x="6459" y="1"/>
                  </a:lnTo>
                  <a:cubicBezTo>
                    <a:pt x="6113" y="631"/>
                    <a:pt x="5420" y="1041"/>
                    <a:pt x="4632" y="1041"/>
                  </a:cubicBezTo>
                  <a:cubicBezTo>
                    <a:pt x="3844" y="1041"/>
                    <a:pt x="3183" y="599"/>
                    <a:pt x="283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8132;p89"/>
            <p:cNvSpPr/>
            <p:nvPr/>
          </p:nvSpPr>
          <p:spPr>
            <a:xfrm>
              <a:off x="-50379325" y="3183175"/>
              <a:ext cx="52775" cy="34675"/>
            </a:xfrm>
            <a:custGeom>
              <a:avLst/>
              <a:gdLst/>
              <a:ahLst/>
              <a:cxnLst/>
              <a:rect l="l" t="t" r="r" b="b"/>
              <a:pathLst>
                <a:path w="2111" h="1387" extrusionOk="0">
                  <a:moveTo>
                    <a:pt x="1071" y="0"/>
                  </a:moveTo>
                  <a:cubicBezTo>
                    <a:pt x="473" y="0"/>
                    <a:pt x="0" y="473"/>
                    <a:pt x="0" y="1071"/>
                  </a:cubicBezTo>
                  <a:lnTo>
                    <a:pt x="0" y="1386"/>
                  </a:lnTo>
                  <a:cubicBezTo>
                    <a:pt x="315" y="1166"/>
                    <a:pt x="662" y="1103"/>
                    <a:pt x="1071" y="1103"/>
                  </a:cubicBezTo>
                  <a:cubicBezTo>
                    <a:pt x="1449" y="1103"/>
                    <a:pt x="1796" y="1166"/>
                    <a:pt x="2111" y="1386"/>
                  </a:cubicBezTo>
                  <a:lnTo>
                    <a:pt x="2111" y="1071"/>
                  </a:lnTo>
                  <a:cubicBezTo>
                    <a:pt x="2111" y="473"/>
                    <a:pt x="1638" y="0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" name="Google Shape;1448;p71"/>
          <p:cNvGrpSpPr/>
          <p:nvPr/>
        </p:nvGrpSpPr>
        <p:grpSpPr>
          <a:xfrm>
            <a:off x="1513144" y="4583819"/>
            <a:ext cx="338669" cy="365751"/>
            <a:chOff x="3131981" y="3296252"/>
            <a:chExt cx="229373" cy="244633"/>
          </a:xfrm>
        </p:grpSpPr>
        <p:sp>
          <p:nvSpPr>
            <p:cNvPr id="12" name="Google Shape;1449;p71"/>
            <p:cNvSpPr/>
            <p:nvPr/>
          </p:nvSpPr>
          <p:spPr>
            <a:xfrm>
              <a:off x="3260242" y="3368446"/>
              <a:ext cx="86787" cy="172439"/>
            </a:xfrm>
            <a:custGeom>
              <a:avLst/>
              <a:gdLst/>
              <a:ahLst/>
              <a:cxnLst/>
              <a:rect l="l" t="t" r="r" b="b"/>
              <a:pathLst>
                <a:path w="2599" h="5164" extrusionOk="0">
                  <a:moveTo>
                    <a:pt x="20" y="0"/>
                  </a:moveTo>
                  <a:lnTo>
                    <a:pt x="20" y="437"/>
                  </a:lnTo>
                  <a:cubicBezTo>
                    <a:pt x="827" y="951"/>
                    <a:pt x="1316" y="1836"/>
                    <a:pt x="1309" y="2787"/>
                  </a:cubicBezTo>
                  <a:cubicBezTo>
                    <a:pt x="1309" y="3750"/>
                    <a:pt x="814" y="4649"/>
                    <a:pt x="0" y="5163"/>
                  </a:cubicBezTo>
                  <a:lnTo>
                    <a:pt x="1954" y="5163"/>
                  </a:lnTo>
                  <a:cubicBezTo>
                    <a:pt x="2312" y="5157"/>
                    <a:pt x="2598" y="4864"/>
                    <a:pt x="2598" y="4506"/>
                  </a:cubicBezTo>
                  <a:lnTo>
                    <a:pt x="2598" y="4291"/>
                  </a:lnTo>
                  <a:lnTo>
                    <a:pt x="1739" y="4291"/>
                  </a:lnTo>
                  <a:lnTo>
                    <a:pt x="1739" y="3861"/>
                  </a:lnTo>
                  <a:lnTo>
                    <a:pt x="2598" y="3861"/>
                  </a:lnTo>
                  <a:lnTo>
                    <a:pt x="2598" y="3431"/>
                  </a:lnTo>
                  <a:lnTo>
                    <a:pt x="1739" y="3431"/>
                  </a:lnTo>
                  <a:lnTo>
                    <a:pt x="1739" y="3002"/>
                  </a:lnTo>
                  <a:lnTo>
                    <a:pt x="2598" y="3002"/>
                  </a:lnTo>
                  <a:lnTo>
                    <a:pt x="2598" y="2572"/>
                  </a:lnTo>
                  <a:lnTo>
                    <a:pt x="1739" y="2572"/>
                  </a:lnTo>
                  <a:lnTo>
                    <a:pt x="1739" y="2142"/>
                  </a:lnTo>
                  <a:lnTo>
                    <a:pt x="2598" y="2142"/>
                  </a:lnTo>
                  <a:lnTo>
                    <a:pt x="2598" y="1719"/>
                  </a:lnTo>
                  <a:lnTo>
                    <a:pt x="1739" y="1719"/>
                  </a:lnTo>
                  <a:lnTo>
                    <a:pt x="1739" y="1289"/>
                  </a:lnTo>
                  <a:lnTo>
                    <a:pt x="2598" y="1289"/>
                  </a:lnTo>
                  <a:lnTo>
                    <a:pt x="2598" y="860"/>
                  </a:lnTo>
                  <a:lnTo>
                    <a:pt x="1739" y="860"/>
                  </a:lnTo>
                  <a:lnTo>
                    <a:pt x="1739" y="430"/>
                  </a:lnTo>
                  <a:lnTo>
                    <a:pt x="2598" y="430"/>
                  </a:lnTo>
                  <a:lnTo>
                    <a:pt x="25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450;p71"/>
            <p:cNvSpPr/>
            <p:nvPr/>
          </p:nvSpPr>
          <p:spPr>
            <a:xfrm>
              <a:off x="3260876" y="3324969"/>
              <a:ext cx="100478" cy="29152"/>
            </a:xfrm>
            <a:custGeom>
              <a:avLst/>
              <a:gdLst/>
              <a:ahLst/>
              <a:cxnLst/>
              <a:rect l="l" t="t" r="r" b="b"/>
              <a:pathLst>
                <a:path w="3009" h="873" extrusionOk="0">
                  <a:moveTo>
                    <a:pt x="1" y="0"/>
                  </a:moveTo>
                  <a:lnTo>
                    <a:pt x="1" y="873"/>
                  </a:lnTo>
                  <a:lnTo>
                    <a:pt x="2579" y="873"/>
                  </a:lnTo>
                  <a:lnTo>
                    <a:pt x="2579" y="430"/>
                  </a:lnTo>
                  <a:lnTo>
                    <a:pt x="3009" y="430"/>
                  </a:lnTo>
                  <a:lnTo>
                    <a:pt x="30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51;p71"/>
            <p:cNvSpPr/>
            <p:nvPr/>
          </p:nvSpPr>
          <p:spPr>
            <a:xfrm>
              <a:off x="3135020" y="3296252"/>
              <a:ext cx="151569" cy="143955"/>
            </a:xfrm>
            <a:custGeom>
              <a:avLst/>
              <a:gdLst/>
              <a:ahLst/>
              <a:cxnLst/>
              <a:rect l="l" t="t" r="r" b="b"/>
              <a:pathLst>
                <a:path w="4539" h="4311" extrusionOk="0">
                  <a:moveTo>
                    <a:pt x="769" y="1"/>
                  </a:moveTo>
                  <a:lnTo>
                    <a:pt x="769" y="431"/>
                  </a:lnTo>
                  <a:lnTo>
                    <a:pt x="1198" y="431"/>
                  </a:lnTo>
                  <a:lnTo>
                    <a:pt x="1198" y="2852"/>
                  </a:lnTo>
                  <a:cubicBezTo>
                    <a:pt x="614" y="3144"/>
                    <a:pt x="179" y="3676"/>
                    <a:pt x="2" y="4304"/>
                  </a:cubicBezTo>
                  <a:lnTo>
                    <a:pt x="4538" y="4304"/>
                  </a:lnTo>
                  <a:cubicBezTo>
                    <a:pt x="4362" y="3673"/>
                    <a:pt x="3926" y="3145"/>
                    <a:pt x="3347" y="2852"/>
                  </a:cubicBezTo>
                  <a:lnTo>
                    <a:pt x="3347" y="431"/>
                  </a:lnTo>
                  <a:lnTo>
                    <a:pt x="3770" y="431"/>
                  </a:lnTo>
                  <a:lnTo>
                    <a:pt x="3770" y="1"/>
                  </a:lnTo>
                  <a:close/>
                  <a:moveTo>
                    <a:pt x="0" y="4304"/>
                  </a:moveTo>
                  <a:lnTo>
                    <a:pt x="0" y="4311"/>
                  </a:lnTo>
                  <a:cubicBezTo>
                    <a:pt x="1" y="4309"/>
                    <a:pt x="2" y="4307"/>
                    <a:pt x="2" y="43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452;p71"/>
            <p:cNvSpPr/>
            <p:nvPr/>
          </p:nvSpPr>
          <p:spPr>
            <a:xfrm>
              <a:off x="3131981" y="3454331"/>
              <a:ext cx="157646" cy="86119"/>
            </a:xfrm>
            <a:custGeom>
              <a:avLst/>
              <a:gdLst/>
              <a:ahLst/>
              <a:cxnLst/>
              <a:rect l="l" t="t" r="r" b="b"/>
              <a:pathLst>
                <a:path w="4721" h="2579" extrusionOk="0">
                  <a:moveTo>
                    <a:pt x="1719" y="430"/>
                  </a:moveTo>
                  <a:lnTo>
                    <a:pt x="1719" y="859"/>
                  </a:lnTo>
                  <a:lnTo>
                    <a:pt x="1289" y="859"/>
                  </a:lnTo>
                  <a:lnTo>
                    <a:pt x="1289" y="430"/>
                  </a:lnTo>
                  <a:close/>
                  <a:moveTo>
                    <a:pt x="3008" y="859"/>
                  </a:moveTo>
                  <a:lnTo>
                    <a:pt x="3008" y="1289"/>
                  </a:lnTo>
                  <a:lnTo>
                    <a:pt x="2578" y="1289"/>
                  </a:lnTo>
                  <a:lnTo>
                    <a:pt x="2578" y="859"/>
                  </a:lnTo>
                  <a:close/>
                  <a:moveTo>
                    <a:pt x="2149" y="1289"/>
                  </a:moveTo>
                  <a:lnTo>
                    <a:pt x="2149" y="1719"/>
                  </a:lnTo>
                  <a:lnTo>
                    <a:pt x="1719" y="1719"/>
                  </a:lnTo>
                  <a:lnTo>
                    <a:pt x="1719" y="1289"/>
                  </a:lnTo>
                  <a:close/>
                  <a:moveTo>
                    <a:pt x="13" y="0"/>
                  </a:moveTo>
                  <a:cubicBezTo>
                    <a:pt x="7" y="72"/>
                    <a:pt x="0" y="143"/>
                    <a:pt x="0" y="215"/>
                  </a:cubicBezTo>
                  <a:cubicBezTo>
                    <a:pt x="0" y="1517"/>
                    <a:pt x="1055" y="2578"/>
                    <a:pt x="2364" y="2578"/>
                  </a:cubicBezTo>
                  <a:cubicBezTo>
                    <a:pt x="3666" y="2578"/>
                    <a:pt x="4720" y="1517"/>
                    <a:pt x="4720" y="215"/>
                  </a:cubicBezTo>
                  <a:cubicBezTo>
                    <a:pt x="4720" y="143"/>
                    <a:pt x="4714" y="72"/>
                    <a:pt x="4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" name="Google Shape;1506;p71"/>
          <p:cNvGrpSpPr/>
          <p:nvPr/>
        </p:nvGrpSpPr>
        <p:grpSpPr>
          <a:xfrm>
            <a:off x="2304888" y="4588110"/>
            <a:ext cx="365760" cy="326569"/>
            <a:chOff x="3009798" y="3744578"/>
            <a:chExt cx="252214" cy="224631"/>
          </a:xfrm>
        </p:grpSpPr>
        <p:sp>
          <p:nvSpPr>
            <p:cNvPr id="17" name="Google Shape;1507;p71"/>
            <p:cNvSpPr/>
            <p:nvPr/>
          </p:nvSpPr>
          <p:spPr>
            <a:xfrm>
              <a:off x="3009798" y="3744578"/>
              <a:ext cx="252214" cy="224631"/>
            </a:xfrm>
            <a:custGeom>
              <a:avLst/>
              <a:gdLst/>
              <a:ahLst/>
              <a:cxnLst/>
              <a:rect l="l" t="t" r="r" b="b"/>
              <a:pathLst>
                <a:path w="7553" h="6727" extrusionOk="0">
                  <a:moveTo>
                    <a:pt x="3776" y="1471"/>
                  </a:moveTo>
                  <a:cubicBezTo>
                    <a:pt x="3874" y="1582"/>
                    <a:pt x="3972" y="1699"/>
                    <a:pt x="4063" y="1823"/>
                  </a:cubicBezTo>
                  <a:cubicBezTo>
                    <a:pt x="3972" y="1823"/>
                    <a:pt x="3874" y="1816"/>
                    <a:pt x="3776" y="1816"/>
                  </a:cubicBezTo>
                  <a:cubicBezTo>
                    <a:pt x="3679" y="1816"/>
                    <a:pt x="3581" y="1816"/>
                    <a:pt x="3483" y="1823"/>
                  </a:cubicBezTo>
                  <a:cubicBezTo>
                    <a:pt x="3581" y="1699"/>
                    <a:pt x="3679" y="1582"/>
                    <a:pt x="3776" y="1471"/>
                  </a:cubicBezTo>
                  <a:close/>
                  <a:moveTo>
                    <a:pt x="2304" y="447"/>
                  </a:moveTo>
                  <a:cubicBezTo>
                    <a:pt x="2678" y="447"/>
                    <a:pt x="3195" y="888"/>
                    <a:pt x="3470" y="1152"/>
                  </a:cubicBezTo>
                  <a:cubicBezTo>
                    <a:pt x="3269" y="1380"/>
                    <a:pt x="3080" y="1614"/>
                    <a:pt x="2910" y="1862"/>
                  </a:cubicBezTo>
                  <a:cubicBezTo>
                    <a:pt x="2604" y="1888"/>
                    <a:pt x="2305" y="1933"/>
                    <a:pt x="2012" y="1992"/>
                  </a:cubicBezTo>
                  <a:cubicBezTo>
                    <a:pt x="1817" y="1217"/>
                    <a:pt x="1856" y="644"/>
                    <a:pt x="2123" y="488"/>
                  </a:cubicBezTo>
                  <a:lnTo>
                    <a:pt x="2123" y="488"/>
                  </a:lnTo>
                  <a:lnTo>
                    <a:pt x="2116" y="494"/>
                  </a:lnTo>
                  <a:cubicBezTo>
                    <a:pt x="2172" y="461"/>
                    <a:pt x="2236" y="447"/>
                    <a:pt x="2304" y="447"/>
                  </a:cubicBezTo>
                  <a:close/>
                  <a:moveTo>
                    <a:pt x="5250" y="447"/>
                  </a:moveTo>
                  <a:cubicBezTo>
                    <a:pt x="5318" y="447"/>
                    <a:pt x="5381" y="462"/>
                    <a:pt x="5437" y="494"/>
                  </a:cubicBezTo>
                  <a:cubicBezTo>
                    <a:pt x="5697" y="644"/>
                    <a:pt x="5736" y="1217"/>
                    <a:pt x="5541" y="1992"/>
                  </a:cubicBezTo>
                  <a:cubicBezTo>
                    <a:pt x="5248" y="1933"/>
                    <a:pt x="4948" y="1888"/>
                    <a:pt x="4649" y="1862"/>
                  </a:cubicBezTo>
                  <a:cubicBezTo>
                    <a:pt x="4473" y="1614"/>
                    <a:pt x="4284" y="1380"/>
                    <a:pt x="4082" y="1152"/>
                  </a:cubicBezTo>
                  <a:cubicBezTo>
                    <a:pt x="4353" y="893"/>
                    <a:pt x="4875" y="447"/>
                    <a:pt x="5250" y="447"/>
                  </a:cubicBezTo>
                  <a:close/>
                  <a:moveTo>
                    <a:pt x="2585" y="2337"/>
                  </a:moveTo>
                  <a:cubicBezTo>
                    <a:pt x="2533" y="2422"/>
                    <a:pt x="2481" y="2500"/>
                    <a:pt x="2429" y="2591"/>
                  </a:cubicBezTo>
                  <a:cubicBezTo>
                    <a:pt x="2383" y="2676"/>
                    <a:pt x="2338" y="2760"/>
                    <a:pt x="2292" y="2845"/>
                  </a:cubicBezTo>
                  <a:cubicBezTo>
                    <a:pt x="2233" y="2702"/>
                    <a:pt x="2181" y="2552"/>
                    <a:pt x="2129" y="2415"/>
                  </a:cubicBezTo>
                  <a:cubicBezTo>
                    <a:pt x="2272" y="2389"/>
                    <a:pt x="2429" y="2363"/>
                    <a:pt x="2585" y="2337"/>
                  </a:cubicBezTo>
                  <a:close/>
                  <a:moveTo>
                    <a:pt x="4961" y="2337"/>
                  </a:moveTo>
                  <a:lnTo>
                    <a:pt x="4961" y="2337"/>
                  </a:lnTo>
                  <a:cubicBezTo>
                    <a:pt x="5124" y="2363"/>
                    <a:pt x="5274" y="2389"/>
                    <a:pt x="5417" y="2415"/>
                  </a:cubicBezTo>
                  <a:cubicBezTo>
                    <a:pt x="5371" y="2558"/>
                    <a:pt x="5319" y="2702"/>
                    <a:pt x="5254" y="2845"/>
                  </a:cubicBezTo>
                  <a:cubicBezTo>
                    <a:pt x="5209" y="2767"/>
                    <a:pt x="5163" y="2676"/>
                    <a:pt x="5111" y="2591"/>
                  </a:cubicBezTo>
                  <a:lnTo>
                    <a:pt x="5118" y="2591"/>
                  </a:lnTo>
                  <a:cubicBezTo>
                    <a:pt x="5065" y="2500"/>
                    <a:pt x="5013" y="2428"/>
                    <a:pt x="4961" y="2337"/>
                  </a:cubicBezTo>
                  <a:close/>
                  <a:moveTo>
                    <a:pt x="5847" y="2519"/>
                  </a:moveTo>
                  <a:cubicBezTo>
                    <a:pt x="6615" y="2741"/>
                    <a:pt x="7110" y="3060"/>
                    <a:pt x="7110" y="3366"/>
                  </a:cubicBezTo>
                  <a:cubicBezTo>
                    <a:pt x="7110" y="3665"/>
                    <a:pt x="6615" y="3991"/>
                    <a:pt x="5847" y="4206"/>
                  </a:cubicBezTo>
                  <a:cubicBezTo>
                    <a:pt x="5756" y="3919"/>
                    <a:pt x="5638" y="3639"/>
                    <a:pt x="5515" y="3366"/>
                  </a:cubicBezTo>
                  <a:cubicBezTo>
                    <a:pt x="5638" y="3092"/>
                    <a:pt x="5756" y="2806"/>
                    <a:pt x="5847" y="2519"/>
                  </a:cubicBezTo>
                  <a:close/>
                  <a:moveTo>
                    <a:pt x="1699" y="2526"/>
                  </a:moveTo>
                  <a:cubicBezTo>
                    <a:pt x="1797" y="2812"/>
                    <a:pt x="1908" y="3092"/>
                    <a:pt x="2038" y="3372"/>
                  </a:cubicBezTo>
                  <a:cubicBezTo>
                    <a:pt x="1908" y="3646"/>
                    <a:pt x="1797" y="3926"/>
                    <a:pt x="1699" y="4212"/>
                  </a:cubicBezTo>
                  <a:cubicBezTo>
                    <a:pt x="931" y="3991"/>
                    <a:pt x="443" y="3672"/>
                    <a:pt x="443" y="3372"/>
                  </a:cubicBezTo>
                  <a:cubicBezTo>
                    <a:pt x="443" y="3066"/>
                    <a:pt x="931" y="2747"/>
                    <a:pt x="1699" y="2526"/>
                  </a:cubicBezTo>
                  <a:close/>
                  <a:moveTo>
                    <a:pt x="2292" y="3887"/>
                  </a:moveTo>
                  <a:cubicBezTo>
                    <a:pt x="2344" y="3965"/>
                    <a:pt x="2390" y="4056"/>
                    <a:pt x="2435" y="4140"/>
                  </a:cubicBezTo>
                  <a:cubicBezTo>
                    <a:pt x="2481" y="4225"/>
                    <a:pt x="2539" y="4303"/>
                    <a:pt x="2591" y="4388"/>
                  </a:cubicBezTo>
                  <a:cubicBezTo>
                    <a:pt x="2429" y="4368"/>
                    <a:pt x="2279" y="4342"/>
                    <a:pt x="2129" y="4310"/>
                  </a:cubicBezTo>
                  <a:cubicBezTo>
                    <a:pt x="2181" y="4173"/>
                    <a:pt x="2233" y="4030"/>
                    <a:pt x="2292" y="3887"/>
                  </a:cubicBezTo>
                  <a:close/>
                  <a:moveTo>
                    <a:pt x="5257" y="3893"/>
                  </a:moveTo>
                  <a:lnTo>
                    <a:pt x="5257" y="3893"/>
                  </a:lnTo>
                  <a:cubicBezTo>
                    <a:pt x="5321" y="4034"/>
                    <a:pt x="5372" y="4175"/>
                    <a:pt x="5417" y="4310"/>
                  </a:cubicBezTo>
                  <a:cubicBezTo>
                    <a:pt x="5274" y="4342"/>
                    <a:pt x="5124" y="4368"/>
                    <a:pt x="4961" y="4388"/>
                  </a:cubicBezTo>
                  <a:cubicBezTo>
                    <a:pt x="5013" y="4310"/>
                    <a:pt x="5072" y="4225"/>
                    <a:pt x="5118" y="4140"/>
                  </a:cubicBezTo>
                  <a:cubicBezTo>
                    <a:pt x="5168" y="4052"/>
                    <a:pt x="5213" y="3975"/>
                    <a:pt x="5257" y="3893"/>
                  </a:cubicBezTo>
                  <a:close/>
                  <a:moveTo>
                    <a:pt x="3776" y="2259"/>
                  </a:moveTo>
                  <a:cubicBezTo>
                    <a:pt x="3991" y="2259"/>
                    <a:pt x="4200" y="2265"/>
                    <a:pt x="4401" y="2278"/>
                  </a:cubicBezTo>
                  <a:cubicBezTo>
                    <a:pt x="4512" y="2454"/>
                    <a:pt x="4629" y="2630"/>
                    <a:pt x="4733" y="2812"/>
                  </a:cubicBezTo>
                  <a:cubicBezTo>
                    <a:pt x="4838" y="2995"/>
                    <a:pt x="4935" y="3183"/>
                    <a:pt x="5026" y="3366"/>
                  </a:cubicBezTo>
                  <a:cubicBezTo>
                    <a:pt x="4935" y="3548"/>
                    <a:pt x="4838" y="3730"/>
                    <a:pt x="4733" y="3919"/>
                  </a:cubicBezTo>
                  <a:cubicBezTo>
                    <a:pt x="4629" y="4108"/>
                    <a:pt x="4519" y="4277"/>
                    <a:pt x="4401" y="4446"/>
                  </a:cubicBezTo>
                  <a:cubicBezTo>
                    <a:pt x="4200" y="4459"/>
                    <a:pt x="3991" y="4472"/>
                    <a:pt x="3776" y="4472"/>
                  </a:cubicBezTo>
                  <a:cubicBezTo>
                    <a:pt x="3555" y="4472"/>
                    <a:pt x="3353" y="4459"/>
                    <a:pt x="3151" y="4446"/>
                  </a:cubicBezTo>
                  <a:cubicBezTo>
                    <a:pt x="3034" y="4277"/>
                    <a:pt x="2923" y="4101"/>
                    <a:pt x="2819" y="3919"/>
                  </a:cubicBezTo>
                  <a:cubicBezTo>
                    <a:pt x="2709" y="3737"/>
                    <a:pt x="2611" y="3548"/>
                    <a:pt x="2520" y="3366"/>
                  </a:cubicBezTo>
                  <a:cubicBezTo>
                    <a:pt x="2611" y="3183"/>
                    <a:pt x="2709" y="3001"/>
                    <a:pt x="2819" y="2812"/>
                  </a:cubicBezTo>
                  <a:cubicBezTo>
                    <a:pt x="2923" y="2630"/>
                    <a:pt x="3034" y="2454"/>
                    <a:pt x="3151" y="2278"/>
                  </a:cubicBezTo>
                  <a:cubicBezTo>
                    <a:pt x="3353" y="2265"/>
                    <a:pt x="3555" y="2259"/>
                    <a:pt x="3776" y="2259"/>
                  </a:cubicBezTo>
                  <a:close/>
                  <a:moveTo>
                    <a:pt x="3483" y="4909"/>
                  </a:moveTo>
                  <a:cubicBezTo>
                    <a:pt x="3581" y="4909"/>
                    <a:pt x="3679" y="4915"/>
                    <a:pt x="3776" y="4915"/>
                  </a:cubicBezTo>
                  <a:cubicBezTo>
                    <a:pt x="3874" y="4915"/>
                    <a:pt x="3972" y="4915"/>
                    <a:pt x="4063" y="4909"/>
                  </a:cubicBezTo>
                  <a:lnTo>
                    <a:pt x="4063" y="4909"/>
                  </a:lnTo>
                  <a:cubicBezTo>
                    <a:pt x="3972" y="5032"/>
                    <a:pt x="3874" y="5143"/>
                    <a:pt x="3776" y="5254"/>
                  </a:cubicBezTo>
                  <a:cubicBezTo>
                    <a:pt x="3679" y="5143"/>
                    <a:pt x="3581" y="5032"/>
                    <a:pt x="3483" y="4909"/>
                  </a:cubicBezTo>
                  <a:close/>
                  <a:moveTo>
                    <a:pt x="2005" y="4739"/>
                  </a:moveTo>
                  <a:lnTo>
                    <a:pt x="2005" y="4739"/>
                  </a:lnTo>
                  <a:cubicBezTo>
                    <a:pt x="2305" y="4798"/>
                    <a:pt x="2604" y="4844"/>
                    <a:pt x="2904" y="4870"/>
                  </a:cubicBezTo>
                  <a:cubicBezTo>
                    <a:pt x="3080" y="5117"/>
                    <a:pt x="3262" y="5351"/>
                    <a:pt x="3464" y="5579"/>
                  </a:cubicBezTo>
                  <a:cubicBezTo>
                    <a:pt x="3204" y="5828"/>
                    <a:pt x="2676" y="6284"/>
                    <a:pt x="2296" y="6284"/>
                  </a:cubicBezTo>
                  <a:cubicBezTo>
                    <a:pt x="2228" y="6284"/>
                    <a:pt x="2166" y="6269"/>
                    <a:pt x="2110" y="6237"/>
                  </a:cubicBezTo>
                  <a:lnTo>
                    <a:pt x="2116" y="6237"/>
                  </a:lnTo>
                  <a:cubicBezTo>
                    <a:pt x="1856" y="6087"/>
                    <a:pt x="1810" y="5514"/>
                    <a:pt x="2005" y="4739"/>
                  </a:cubicBezTo>
                  <a:close/>
                  <a:moveTo>
                    <a:pt x="5541" y="4739"/>
                  </a:moveTo>
                  <a:lnTo>
                    <a:pt x="5541" y="4739"/>
                  </a:lnTo>
                  <a:cubicBezTo>
                    <a:pt x="5736" y="5514"/>
                    <a:pt x="5690" y="6087"/>
                    <a:pt x="5430" y="6237"/>
                  </a:cubicBezTo>
                  <a:lnTo>
                    <a:pt x="5437" y="6237"/>
                  </a:lnTo>
                  <a:cubicBezTo>
                    <a:pt x="5381" y="6269"/>
                    <a:pt x="5318" y="6284"/>
                    <a:pt x="5250" y="6284"/>
                  </a:cubicBezTo>
                  <a:cubicBezTo>
                    <a:pt x="4868" y="6284"/>
                    <a:pt x="4337" y="5828"/>
                    <a:pt x="4082" y="5579"/>
                  </a:cubicBezTo>
                  <a:cubicBezTo>
                    <a:pt x="4284" y="5351"/>
                    <a:pt x="4466" y="5117"/>
                    <a:pt x="4642" y="4870"/>
                  </a:cubicBezTo>
                  <a:cubicBezTo>
                    <a:pt x="4942" y="4844"/>
                    <a:pt x="5241" y="4798"/>
                    <a:pt x="5541" y="4739"/>
                  </a:cubicBezTo>
                  <a:close/>
                  <a:moveTo>
                    <a:pt x="2289" y="1"/>
                  </a:moveTo>
                  <a:cubicBezTo>
                    <a:pt x="2152" y="1"/>
                    <a:pt x="2020" y="32"/>
                    <a:pt x="1895" y="104"/>
                  </a:cubicBezTo>
                  <a:cubicBezTo>
                    <a:pt x="1387" y="397"/>
                    <a:pt x="1348" y="1185"/>
                    <a:pt x="1576" y="2096"/>
                  </a:cubicBezTo>
                  <a:cubicBezTo>
                    <a:pt x="671" y="2350"/>
                    <a:pt x="0" y="2780"/>
                    <a:pt x="0" y="3366"/>
                  </a:cubicBezTo>
                  <a:cubicBezTo>
                    <a:pt x="0" y="3952"/>
                    <a:pt x="671" y="4375"/>
                    <a:pt x="1576" y="4635"/>
                  </a:cubicBezTo>
                  <a:cubicBezTo>
                    <a:pt x="1348" y="5547"/>
                    <a:pt x="1387" y="6328"/>
                    <a:pt x="1895" y="6621"/>
                  </a:cubicBezTo>
                  <a:cubicBezTo>
                    <a:pt x="2021" y="6694"/>
                    <a:pt x="2155" y="6726"/>
                    <a:pt x="2293" y="6726"/>
                  </a:cubicBezTo>
                  <a:cubicBezTo>
                    <a:pt x="2805" y="6726"/>
                    <a:pt x="3371" y="6288"/>
                    <a:pt x="3776" y="5898"/>
                  </a:cubicBezTo>
                  <a:cubicBezTo>
                    <a:pt x="4176" y="6288"/>
                    <a:pt x="4746" y="6726"/>
                    <a:pt x="5259" y="6726"/>
                  </a:cubicBezTo>
                  <a:cubicBezTo>
                    <a:pt x="5398" y="6726"/>
                    <a:pt x="5532" y="6694"/>
                    <a:pt x="5658" y="6621"/>
                  </a:cubicBezTo>
                  <a:cubicBezTo>
                    <a:pt x="6159" y="6328"/>
                    <a:pt x="6205" y="5547"/>
                    <a:pt x="5970" y="4635"/>
                  </a:cubicBezTo>
                  <a:cubicBezTo>
                    <a:pt x="6882" y="4375"/>
                    <a:pt x="7552" y="3952"/>
                    <a:pt x="7552" y="3366"/>
                  </a:cubicBezTo>
                  <a:cubicBezTo>
                    <a:pt x="7552" y="2780"/>
                    <a:pt x="6882" y="2350"/>
                    <a:pt x="5970" y="2096"/>
                  </a:cubicBezTo>
                  <a:cubicBezTo>
                    <a:pt x="6205" y="1185"/>
                    <a:pt x="6166" y="397"/>
                    <a:pt x="5658" y="104"/>
                  </a:cubicBezTo>
                  <a:cubicBezTo>
                    <a:pt x="5532" y="32"/>
                    <a:pt x="5398" y="1"/>
                    <a:pt x="5261" y="1"/>
                  </a:cubicBezTo>
                  <a:cubicBezTo>
                    <a:pt x="4739" y="1"/>
                    <a:pt x="4168" y="452"/>
                    <a:pt x="3776" y="833"/>
                  </a:cubicBezTo>
                  <a:cubicBezTo>
                    <a:pt x="3385" y="452"/>
                    <a:pt x="2809" y="1"/>
                    <a:pt x="2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508;p71"/>
            <p:cNvSpPr/>
            <p:nvPr/>
          </p:nvSpPr>
          <p:spPr>
            <a:xfrm>
              <a:off x="3113716" y="3834770"/>
              <a:ext cx="51758" cy="44379"/>
            </a:xfrm>
            <a:custGeom>
              <a:avLst/>
              <a:gdLst/>
              <a:ahLst/>
              <a:cxnLst/>
              <a:rect l="l" t="t" r="r" b="b"/>
              <a:pathLst>
                <a:path w="1550" h="1329" extrusionOk="0">
                  <a:moveTo>
                    <a:pt x="668" y="0"/>
                  </a:moveTo>
                  <a:cubicBezTo>
                    <a:pt x="328" y="0"/>
                    <a:pt x="0" y="264"/>
                    <a:pt x="0" y="665"/>
                  </a:cubicBezTo>
                  <a:cubicBezTo>
                    <a:pt x="0" y="1029"/>
                    <a:pt x="293" y="1329"/>
                    <a:pt x="664" y="1329"/>
                  </a:cubicBezTo>
                  <a:cubicBezTo>
                    <a:pt x="1257" y="1329"/>
                    <a:pt x="1550" y="613"/>
                    <a:pt x="1133" y="196"/>
                  </a:cubicBezTo>
                  <a:cubicBezTo>
                    <a:pt x="998" y="61"/>
                    <a:pt x="832" y="0"/>
                    <a:pt x="6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" name="Google Shape;8559;p89"/>
          <p:cNvGrpSpPr/>
          <p:nvPr/>
        </p:nvGrpSpPr>
        <p:grpSpPr>
          <a:xfrm>
            <a:off x="3942600" y="4569154"/>
            <a:ext cx="364959" cy="357289"/>
            <a:chOff x="-8680950" y="3624225"/>
            <a:chExt cx="362350" cy="354700"/>
          </a:xfrm>
          <a:solidFill>
            <a:schemeClr val="tx1"/>
          </a:solidFill>
        </p:grpSpPr>
        <p:sp>
          <p:nvSpPr>
            <p:cNvPr id="25" name="Google Shape;8560;p89"/>
            <p:cNvSpPr/>
            <p:nvPr/>
          </p:nvSpPr>
          <p:spPr>
            <a:xfrm>
              <a:off x="-8512400" y="3686450"/>
              <a:ext cx="130775" cy="129800"/>
            </a:xfrm>
            <a:custGeom>
              <a:avLst/>
              <a:gdLst/>
              <a:ahLst/>
              <a:cxnLst/>
              <a:rect l="l" t="t" r="r" b="b"/>
              <a:pathLst>
                <a:path w="5231" h="5192" extrusionOk="0">
                  <a:moveTo>
                    <a:pt x="4065" y="1"/>
                  </a:moveTo>
                  <a:lnTo>
                    <a:pt x="158" y="3876"/>
                  </a:lnTo>
                  <a:cubicBezTo>
                    <a:pt x="1" y="4096"/>
                    <a:pt x="1" y="4317"/>
                    <a:pt x="158" y="4474"/>
                  </a:cubicBezTo>
                  <a:lnTo>
                    <a:pt x="757" y="5073"/>
                  </a:lnTo>
                  <a:cubicBezTo>
                    <a:pt x="836" y="5152"/>
                    <a:pt x="938" y="5191"/>
                    <a:pt x="1041" y="5191"/>
                  </a:cubicBezTo>
                  <a:cubicBezTo>
                    <a:pt x="1143" y="5191"/>
                    <a:pt x="1245" y="5152"/>
                    <a:pt x="1324" y="5073"/>
                  </a:cubicBezTo>
                  <a:lnTo>
                    <a:pt x="5231" y="1166"/>
                  </a:lnTo>
                  <a:lnTo>
                    <a:pt x="406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561;p89"/>
            <p:cNvSpPr/>
            <p:nvPr/>
          </p:nvSpPr>
          <p:spPr>
            <a:xfrm>
              <a:off x="-8395825" y="3624225"/>
              <a:ext cx="77225" cy="77225"/>
            </a:xfrm>
            <a:custGeom>
              <a:avLst/>
              <a:gdLst/>
              <a:ahLst/>
              <a:cxnLst/>
              <a:rect l="l" t="t" r="r" b="b"/>
              <a:pathLst>
                <a:path w="3089" h="3089" extrusionOk="0">
                  <a:moveTo>
                    <a:pt x="1607" y="1"/>
                  </a:moveTo>
                  <a:cubicBezTo>
                    <a:pt x="1481" y="1"/>
                    <a:pt x="1355" y="64"/>
                    <a:pt x="1292" y="158"/>
                  </a:cubicBezTo>
                  <a:lnTo>
                    <a:pt x="1" y="1891"/>
                  </a:lnTo>
                  <a:lnTo>
                    <a:pt x="1198" y="3088"/>
                  </a:lnTo>
                  <a:lnTo>
                    <a:pt x="2931" y="1797"/>
                  </a:lnTo>
                  <a:cubicBezTo>
                    <a:pt x="3057" y="1734"/>
                    <a:pt x="3088" y="1608"/>
                    <a:pt x="3088" y="1482"/>
                  </a:cubicBezTo>
                  <a:lnTo>
                    <a:pt x="3088" y="442"/>
                  </a:lnTo>
                  <a:cubicBezTo>
                    <a:pt x="3057" y="190"/>
                    <a:pt x="2868" y="1"/>
                    <a:pt x="261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562;p89"/>
            <p:cNvSpPr/>
            <p:nvPr/>
          </p:nvSpPr>
          <p:spPr>
            <a:xfrm>
              <a:off x="-8676125" y="3883875"/>
              <a:ext cx="98375" cy="92925"/>
            </a:xfrm>
            <a:custGeom>
              <a:avLst/>
              <a:gdLst/>
              <a:ahLst/>
              <a:cxnLst/>
              <a:rect l="l" t="t" r="r" b="b"/>
              <a:pathLst>
                <a:path w="3935" h="3717" extrusionOk="0">
                  <a:moveTo>
                    <a:pt x="2478" y="0"/>
                  </a:moveTo>
                  <a:cubicBezTo>
                    <a:pt x="2338" y="0"/>
                    <a:pt x="2197" y="75"/>
                    <a:pt x="2108" y="201"/>
                  </a:cubicBezTo>
                  <a:lnTo>
                    <a:pt x="154" y="3130"/>
                  </a:lnTo>
                  <a:cubicBezTo>
                    <a:pt x="0" y="3413"/>
                    <a:pt x="244" y="3717"/>
                    <a:pt x="527" y="3717"/>
                  </a:cubicBezTo>
                  <a:cubicBezTo>
                    <a:pt x="591" y="3717"/>
                    <a:pt x="657" y="3701"/>
                    <a:pt x="721" y="3666"/>
                  </a:cubicBezTo>
                  <a:lnTo>
                    <a:pt x="3620" y="1744"/>
                  </a:lnTo>
                  <a:cubicBezTo>
                    <a:pt x="3903" y="1618"/>
                    <a:pt x="3935" y="1303"/>
                    <a:pt x="3746" y="1114"/>
                  </a:cubicBezTo>
                  <a:lnTo>
                    <a:pt x="2769" y="138"/>
                  </a:lnTo>
                  <a:cubicBezTo>
                    <a:pt x="2688" y="43"/>
                    <a:pt x="2583" y="0"/>
                    <a:pt x="247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563;p89"/>
            <p:cNvSpPr/>
            <p:nvPr/>
          </p:nvSpPr>
          <p:spPr>
            <a:xfrm>
              <a:off x="-8680950" y="3708850"/>
              <a:ext cx="282800" cy="270075"/>
            </a:xfrm>
            <a:custGeom>
              <a:avLst/>
              <a:gdLst/>
              <a:ahLst/>
              <a:cxnLst/>
              <a:rect l="l" t="t" r="r" b="b"/>
              <a:pathLst>
                <a:path w="11312" h="10803" extrusionOk="0">
                  <a:moveTo>
                    <a:pt x="4337" y="4327"/>
                  </a:moveTo>
                  <a:cubicBezTo>
                    <a:pt x="4656" y="4327"/>
                    <a:pt x="4979" y="4445"/>
                    <a:pt x="5231" y="4681"/>
                  </a:cubicBezTo>
                  <a:cubicBezTo>
                    <a:pt x="5388" y="4839"/>
                    <a:pt x="5388" y="5122"/>
                    <a:pt x="5231" y="5280"/>
                  </a:cubicBezTo>
                  <a:cubicBezTo>
                    <a:pt x="5152" y="5359"/>
                    <a:pt x="5050" y="5398"/>
                    <a:pt x="4947" y="5398"/>
                  </a:cubicBezTo>
                  <a:cubicBezTo>
                    <a:pt x="4845" y="5398"/>
                    <a:pt x="4742" y="5359"/>
                    <a:pt x="4664" y="5280"/>
                  </a:cubicBezTo>
                  <a:cubicBezTo>
                    <a:pt x="4585" y="5201"/>
                    <a:pt x="4475" y="5162"/>
                    <a:pt x="4364" y="5162"/>
                  </a:cubicBezTo>
                  <a:cubicBezTo>
                    <a:pt x="4254" y="5162"/>
                    <a:pt x="4144" y="5201"/>
                    <a:pt x="4065" y="5280"/>
                  </a:cubicBezTo>
                  <a:cubicBezTo>
                    <a:pt x="3829" y="5516"/>
                    <a:pt x="3514" y="5634"/>
                    <a:pt x="3195" y="5634"/>
                  </a:cubicBezTo>
                  <a:cubicBezTo>
                    <a:pt x="2876" y="5634"/>
                    <a:pt x="2553" y="5516"/>
                    <a:pt x="2301" y="5280"/>
                  </a:cubicBezTo>
                  <a:cubicBezTo>
                    <a:pt x="2143" y="5122"/>
                    <a:pt x="2143" y="4839"/>
                    <a:pt x="2301" y="4681"/>
                  </a:cubicBezTo>
                  <a:cubicBezTo>
                    <a:pt x="2379" y="4602"/>
                    <a:pt x="2482" y="4563"/>
                    <a:pt x="2584" y="4563"/>
                  </a:cubicBezTo>
                  <a:cubicBezTo>
                    <a:pt x="2687" y="4563"/>
                    <a:pt x="2789" y="4602"/>
                    <a:pt x="2868" y="4681"/>
                  </a:cubicBezTo>
                  <a:cubicBezTo>
                    <a:pt x="2947" y="4760"/>
                    <a:pt x="3057" y="4799"/>
                    <a:pt x="3167" y="4799"/>
                  </a:cubicBezTo>
                  <a:cubicBezTo>
                    <a:pt x="3277" y="4799"/>
                    <a:pt x="3388" y="4760"/>
                    <a:pt x="3466" y="4681"/>
                  </a:cubicBezTo>
                  <a:cubicBezTo>
                    <a:pt x="3703" y="4445"/>
                    <a:pt x="4018" y="4327"/>
                    <a:pt x="4337" y="4327"/>
                  </a:cubicBezTo>
                  <a:close/>
                  <a:moveTo>
                    <a:pt x="6097" y="5697"/>
                  </a:moveTo>
                  <a:cubicBezTo>
                    <a:pt x="6207" y="5697"/>
                    <a:pt x="6318" y="5737"/>
                    <a:pt x="6396" y="5815"/>
                  </a:cubicBezTo>
                  <a:cubicBezTo>
                    <a:pt x="6869" y="6288"/>
                    <a:pt x="6869" y="7076"/>
                    <a:pt x="6396" y="7611"/>
                  </a:cubicBezTo>
                  <a:cubicBezTo>
                    <a:pt x="6239" y="7769"/>
                    <a:pt x="6239" y="8021"/>
                    <a:pt x="6396" y="8178"/>
                  </a:cubicBezTo>
                  <a:cubicBezTo>
                    <a:pt x="6554" y="8336"/>
                    <a:pt x="6554" y="8619"/>
                    <a:pt x="6396" y="8777"/>
                  </a:cubicBezTo>
                  <a:cubicBezTo>
                    <a:pt x="6318" y="8856"/>
                    <a:pt x="6207" y="8895"/>
                    <a:pt x="6097" y="8895"/>
                  </a:cubicBezTo>
                  <a:cubicBezTo>
                    <a:pt x="5987" y="8895"/>
                    <a:pt x="5877" y="8856"/>
                    <a:pt x="5798" y="8777"/>
                  </a:cubicBezTo>
                  <a:cubicBezTo>
                    <a:pt x="5325" y="8304"/>
                    <a:pt x="5325" y="7517"/>
                    <a:pt x="5798" y="7013"/>
                  </a:cubicBezTo>
                  <a:cubicBezTo>
                    <a:pt x="5955" y="6855"/>
                    <a:pt x="5955" y="6571"/>
                    <a:pt x="5798" y="6414"/>
                  </a:cubicBezTo>
                  <a:cubicBezTo>
                    <a:pt x="5640" y="6256"/>
                    <a:pt x="5640" y="5973"/>
                    <a:pt x="5798" y="5815"/>
                  </a:cubicBezTo>
                  <a:cubicBezTo>
                    <a:pt x="5877" y="5737"/>
                    <a:pt x="5987" y="5697"/>
                    <a:pt x="6097" y="5697"/>
                  </a:cubicBezTo>
                  <a:close/>
                  <a:moveTo>
                    <a:pt x="6968" y="1"/>
                  </a:moveTo>
                  <a:cubicBezTo>
                    <a:pt x="6230" y="1"/>
                    <a:pt x="5491" y="269"/>
                    <a:pt x="4916" y="806"/>
                  </a:cubicBezTo>
                  <a:lnTo>
                    <a:pt x="4286" y="1468"/>
                  </a:lnTo>
                  <a:cubicBezTo>
                    <a:pt x="4191" y="1562"/>
                    <a:pt x="4128" y="1783"/>
                    <a:pt x="4222" y="1909"/>
                  </a:cubicBezTo>
                  <a:cubicBezTo>
                    <a:pt x="4380" y="2255"/>
                    <a:pt x="4286" y="2633"/>
                    <a:pt x="4065" y="2854"/>
                  </a:cubicBezTo>
                  <a:cubicBezTo>
                    <a:pt x="3892" y="3027"/>
                    <a:pt x="3643" y="3124"/>
                    <a:pt x="3401" y="3124"/>
                  </a:cubicBezTo>
                  <a:cubicBezTo>
                    <a:pt x="3203" y="3124"/>
                    <a:pt x="3010" y="3059"/>
                    <a:pt x="2868" y="2917"/>
                  </a:cubicBezTo>
                  <a:lnTo>
                    <a:pt x="2616" y="2633"/>
                  </a:lnTo>
                  <a:cubicBezTo>
                    <a:pt x="2537" y="2555"/>
                    <a:pt x="2427" y="2515"/>
                    <a:pt x="2316" y="2515"/>
                  </a:cubicBezTo>
                  <a:cubicBezTo>
                    <a:pt x="2206" y="2515"/>
                    <a:pt x="2096" y="2555"/>
                    <a:pt x="2017" y="2633"/>
                  </a:cubicBezTo>
                  <a:lnTo>
                    <a:pt x="1419" y="3232"/>
                  </a:lnTo>
                  <a:cubicBezTo>
                    <a:pt x="158" y="4492"/>
                    <a:pt x="1" y="6445"/>
                    <a:pt x="946" y="7895"/>
                  </a:cubicBezTo>
                  <a:lnTo>
                    <a:pt x="1608" y="6792"/>
                  </a:lnTo>
                  <a:cubicBezTo>
                    <a:pt x="1765" y="6477"/>
                    <a:pt x="2143" y="6256"/>
                    <a:pt x="2521" y="6225"/>
                  </a:cubicBezTo>
                  <a:cubicBezTo>
                    <a:pt x="2590" y="6214"/>
                    <a:pt x="2659" y="6209"/>
                    <a:pt x="2726" y="6209"/>
                  </a:cubicBezTo>
                  <a:cubicBezTo>
                    <a:pt x="3056" y="6209"/>
                    <a:pt x="3357" y="6336"/>
                    <a:pt x="3592" y="6571"/>
                  </a:cubicBezTo>
                  <a:lnTo>
                    <a:pt x="4569" y="7548"/>
                  </a:lnTo>
                  <a:cubicBezTo>
                    <a:pt x="4853" y="7832"/>
                    <a:pt x="4979" y="8210"/>
                    <a:pt x="4916" y="8619"/>
                  </a:cubicBezTo>
                  <a:cubicBezTo>
                    <a:pt x="4884" y="8997"/>
                    <a:pt x="4601" y="9312"/>
                    <a:pt x="4286" y="9533"/>
                  </a:cubicBezTo>
                  <a:lnTo>
                    <a:pt x="3246" y="10195"/>
                  </a:lnTo>
                  <a:cubicBezTo>
                    <a:pt x="3867" y="10600"/>
                    <a:pt x="4575" y="10802"/>
                    <a:pt x="5283" y="10802"/>
                  </a:cubicBezTo>
                  <a:cubicBezTo>
                    <a:pt x="6227" y="10802"/>
                    <a:pt x="7170" y="10442"/>
                    <a:pt x="7909" y="9722"/>
                  </a:cubicBezTo>
                  <a:lnTo>
                    <a:pt x="8507" y="9123"/>
                  </a:lnTo>
                  <a:cubicBezTo>
                    <a:pt x="8665" y="8966"/>
                    <a:pt x="8665" y="8682"/>
                    <a:pt x="8507" y="8525"/>
                  </a:cubicBezTo>
                  <a:lnTo>
                    <a:pt x="8224" y="8273"/>
                  </a:lnTo>
                  <a:cubicBezTo>
                    <a:pt x="7909" y="7958"/>
                    <a:pt x="7972" y="7391"/>
                    <a:pt x="8287" y="7076"/>
                  </a:cubicBezTo>
                  <a:cubicBezTo>
                    <a:pt x="8432" y="6930"/>
                    <a:pt x="8659" y="6840"/>
                    <a:pt x="8887" y="6840"/>
                  </a:cubicBezTo>
                  <a:cubicBezTo>
                    <a:pt x="9005" y="6840"/>
                    <a:pt x="9124" y="6864"/>
                    <a:pt x="9232" y="6918"/>
                  </a:cubicBezTo>
                  <a:cubicBezTo>
                    <a:pt x="9294" y="6955"/>
                    <a:pt x="9361" y="6973"/>
                    <a:pt x="9427" y="6973"/>
                  </a:cubicBezTo>
                  <a:cubicBezTo>
                    <a:pt x="9529" y="6973"/>
                    <a:pt x="9628" y="6931"/>
                    <a:pt x="9704" y="6855"/>
                  </a:cubicBezTo>
                  <a:lnTo>
                    <a:pt x="10334" y="6225"/>
                  </a:lnTo>
                  <a:cubicBezTo>
                    <a:pt x="11154" y="5185"/>
                    <a:pt x="11311" y="3831"/>
                    <a:pt x="10713" y="2696"/>
                  </a:cubicBezTo>
                  <a:lnTo>
                    <a:pt x="10713" y="2696"/>
                  </a:lnTo>
                  <a:lnTo>
                    <a:pt x="8665" y="4744"/>
                  </a:lnTo>
                  <a:cubicBezTo>
                    <a:pt x="8428" y="4980"/>
                    <a:pt x="8113" y="5099"/>
                    <a:pt x="7794" y="5099"/>
                  </a:cubicBezTo>
                  <a:cubicBezTo>
                    <a:pt x="7475" y="5099"/>
                    <a:pt x="7152" y="4980"/>
                    <a:pt x="6900" y="4744"/>
                  </a:cubicBezTo>
                  <a:lnTo>
                    <a:pt x="6302" y="4177"/>
                  </a:lnTo>
                  <a:cubicBezTo>
                    <a:pt x="5829" y="3705"/>
                    <a:pt x="5829" y="2917"/>
                    <a:pt x="6302" y="2381"/>
                  </a:cubicBezTo>
                  <a:lnTo>
                    <a:pt x="8350" y="334"/>
                  </a:lnTo>
                  <a:cubicBezTo>
                    <a:pt x="7918" y="112"/>
                    <a:pt x="7443" y="1"/>
                    <a:pt x="696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564;p89"/>
            <p:cNvSpPr/>
            <p:nvPr/>
          </p:nvSpPr>
          <p:spPr>
            <a:xfrm>
              <a:off x="-8440725" y="3857375"/>
              <a:ext cx="117400" cy="86450"/>
            </a:xfrm>
            <a:custGeom>
              <a:avLst/>
              <a:gdLst/>
              <a:ahLst/>
              <a:cxnLst/>
              <a:rect l="l" t="t" r="r" b="b"/>
              <a:pathLst>
                <a:path w="4696" h="3458" extrusionOk="0">
                  <a:moveTo>
                    <a:pt x="1765" y="0"/>
                  </a:moveTo>
                  <a:cubicBezTo>
                    <a:pt x="1608" y="284"/>
                    <a:pt x="1419" y="567"/>
                    <a:pt x="1198" y="788"/>
                  </a:cubicBezTo>
                  <a:lnTo>
                    <a:pt x="568" y="1418"/>
                  </a:lnTo>
                  <a:cubicBezTo>
                    <a:pt x="410" y="1576"/>
                    <a:pt x="190" y="1702"/>
                    <a:pt x="1" y="1733"/>
                  </a:cubicBezTo>
                  <a:lnTo>
                    <a:pt x="442" y="2174"/>
                  </a:lnTo>
                  <a:cubicBezTo>
                    <a:pt x="830" y="2563"/>
                    <a:pt x="1382" y="2767"/>
                    <a:pt x="1930" y="2767"/>
                  </a:cubicBezTo>
                  <a:cubicBezTo>
                    <a:pt x="2316" y="2767"/>
                    <a:pt x="2700" y="2666"/>
                    <a:pt x="3025" y="2458"/>
                  </a:cubicBezTo>
                  <a:lnTo>
                    <a:pt x="3939" y="3340"/>
                  </a:lnTo>
                  <a:cubicBezTo>
                    <a:pt x="4018" y="3419"/>
                    <a:pt x="4128" y="3458"/>
                    <a:pt x="4238" y="3458"/>
                  </a:cubicBezTo>
                  <a:cubicBezTo>
                    <a:pt x="4349" y="3458"/>
                    <a:pt x="4459" y="3419"/>
                    <a:pt x="4538" y="3340"/>
                  </a:cubicBezTo>
                  <a:cubicBezTo>
                    <a:pt x="4695" y="3182"/>
                    <a:pt x="4695" y="2930"/>
                    <a:pt x="4538" y="2773"/>
                  </a:cubicBezTo>
                  <a:lnTo>
                    <a:pt x="176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565;p89"/>
            <p:cNvSpPr/>
            <p:nvPr/>
          </p:nvSpPr>
          <p:spPr>
            <a:xfrm>
              <a:off x="-8638400" y="3630725"/>
              <a:ext cx="86650" cy="115625"/>
            </a:xfrm>
            <a:custGeom>
              <a:avLst/>
              <a:gdLst/>
              <a:ahLst/>
              <a:cxnLst/>
              <a:rect l="l" t="t" r="r" b="b"/>
              <a:pathLst>
                <a:path w="3466" h="4625" extrusionOk="0">
                  <a:moveTo>
                    <a:pt x="457" y="1"/>
                  </a:moveTo>
                  <a:cubicBezTo>
                    <a:pt x="347" y="1"/>
                    <a:pt x="236" y="40"/>
                    <a:pt x="158" y="119"/>
                  </a:cubicBezTo>
                  <a:cubicBezTo>
                    <a:pt x="0" y="277"/>
                    <a:pt x="0" y="560"/>
                    <a:pt x="158" y="718"/>
                  </a:cubicBezTo>
                  <a:lnTo>
                    <a:pt x="1071" y="1631"/>
                  </a:lnTo>
                  <a:cubicBezTo>
                    <a:pt x="819" y="1978"/>
                    <a:pt x="693" y="2387"/>
                    <a:pt x="693" y="2765"/>
                  </a:cubicBezTo>
                  <a:cubicBezTo>
                    <a:pt x="693" y="3269"/>
                    <a:pt x="914" y="3805"/>
                    <a:pt x="1292" y="4183"/>
                  </a:cubicBezTo>
                  <a:lnTo>
                    <a:pt x="1733" y="4624"/>
                  </a:lnTo>
                  <a:cubicBezTo>
                    <a:pt x="1764" y="4435"/>
                    <a:pt x="1890" y="4215"/>
                    <a:pt x="2048" y="4057"/>
                  </a:cubicBezTo>
                  <a:lnTo>
                    <a:pt x="2678" y="3427"/>
                  </a:lnTo>
                  <a:cubicBezTo>
                    <a:pt x="2899" y="3206"/>
                    <a:pt x="3182" y="3017"/>
                    <a:pt x="3466" y="2860"/>
                  </a:cubicBezTo>
                  <a:lnTo>
                    <a:pt x="756" y="119"/>
                  </a:lnTo>
                  <a:cubicBezTo>
                    <a:pt x="677" y="40"/>
                    <a:pt x="567" y="1"/>
                    <a:pt x="45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" name="Google Shape;8436;p89"/>
          <p:cNvGrpSpPr/>
          <p:nvPr/>
        </p:nvGrpSpPr>
        <p:grpSpPr>
          <a:xfrm>
            <a:off x="4814447" y="4560338"/>
            <a:ext cx="312375" cy="354341"/>
            <a:chOff x="-45286550" y="3200500"/>
            <a:chExt cx="263875" cy="299325"/>
          </a:xfrm>
          <a:solidFill>
            <a:schemeClr val="tx1"/>
          </a:solidFill>
        </p:grpSpPr>
        <p:sp>
          <p:nvSpPr>
            <p:cNvPr id="32" name="Google Shape;8437;p89"/>
            <p:cNvSpPr/>
            <p:nvPr/>
          </p:nvSpPr>
          <p:spPr>
            <a:xfrm>
              <a:off x="-45233000" y="3200500"/>
              <a:ext cx="210325" cy="247325"/>
            </a:xfrm>
            <a:custGeom>
              <a:avLst/>
              <a:gdLst/>
              <a:ahLst/>
              <a:cxnLst/>
              <a:rect l="l" t="t" r="r" b="b"/>
              <a:pathLst>
                <a:path w="8413" h="9893" extrusionOk="0">
                  <a:moveTo>
                    <a:pt x="3151" y="0"/>
                  </a:moveTo>
                  <a:cubicBezTo>
                    <a:pt x="1891" y="0"/>
                    <a:pt x="851" y="945"/>
                    <a:pt x="694" y="2174"/>
                  </a:cubicBezTo>
                  <a:cubicBezTo>
                    <a:pt x="347" y="2300"/>
                    <a:pt x="64" y="2615"/>
                    <a:pt x="1" y="2962"/>
                  </a:cubicBezTo>
                  <a:cubicBezTo>
                    <a:pt x="316" y="2899"/>
                    <a:pt x="662" y="2804"/>
                    <a:pt x="1009" y="2804"/>
                  </a:cubicBezTo>
                  <a:cubicBezTo>
                    <a:pt x="1355" y="2804"/>
                    <a:pt x="1733" y="2836"/>
                    <a:pt x="2048" y="2962"/>
                  </a:cubicBezTo>
                  <a:cubicBezTo>
                    <a:pt x="1954" y="2615"/>
                    <a:pt x="1733" y="2332"/>
                    <a:pt x="1355" y="2174"/>
                  </a:cubicBezTo>
                  <a:cubicBezTo>
                    <a:pt x="1481" y="1355"/>
                    <a:pt x="2237" y="693"/>
                    <a:pt x="3088" y="693"/>
                  </a:cubicBezTo>
                  <a:cubicBezTo>
                    <a:pt x="4096" y="693"/>
                    <a:pt x="4884" y="1481"/>
                    <a:pt x="4884" y="2458"/>
                  </a:cubicBezTo>
                  <a:lnTo>
                    <a:pt x="4884" y="8475"/>
                  </a:lnTo>
                  <a:cubicBezTo>
                    <a:pt x="4884" y="9263"/>
                    <a:pt x="5514" y="9893"/>
                    <a:pt x="6302" y="9893"/>
                  </a:cubicBezTo>
                  <a:cubicBezTo>
                    <a:pt x="7089" y="9893"/>
                    <a:pt x="7719" y="9263"/>
                    <a:pt x="7719" y="8475"/>
                  </a:cubicBezTo>
                  <a:lnTo>
                    <a:pt x="7719" y="6270"/>
                  </a:lnTo>
                  <a:cubicBezTo>
                    <a:pt x="8097" y="6112"/>
                    <a:pt x="8412" y="5766"/>
                    <a:pt x="8412" y="5293"/>
                  </a:cubicBezTo>
                  <a:lnTo>
                    <a:pt x="8412" y="3875"/>
                  </a:lnTo>
                  <a:cubicBezTo>
                    <a:pt x="8412" y="3686"/>
                    <a:pt x="8255" y="3529"/>
                    <a:pt x="8066" y="3529"/>
                  </a:cubicBezTo>
                  <a:lnTo>
                    <a:pt x="7688" y="3529"/>
                  </a:lnTo>
                  <a:lnTo>
                    <a:pt x="7688" y="2458"/>
                  </a:lnTo>
                  <a:cubicBezTo>
                    <a:pt x="7688" y="2269"/>
                    <a:pt x="7562" y="2111"/>
                    <a:pt x="7341" y="2111"/>
                  </a:cubicBezTo>
                  <a:cubicBezTo>
                    <a:pt x="7152" y="2111"/>
                    <a:pt x="6995" y="2269"/>
                    <a:pt x="6995" y="2458"/>
                  </a:cubicBezTo>
                  <a:lnTo>
                    <a:pt x="6995" y="3529"/>
                  </a:lnTo>
                  <a:lnTo>
                    <a:pt x="6648" y="3529"/>
                  </a:lnTo>
                  <a:cubicBezTo>
                    <a:pt x="6459" y="3529"/>
                    <a:pt x="6302" y="3686"/>
                    <a:pt x="6302" y="3875"/>
                  </a:cubicBezTo>
                  <a:lnTo>
                    <a:pt x="6302" y="5293"/>
                  </a:lnTo>
                  <a:cubicBezTo>
                    <a:pt x="6302" y="5766"/>
                    <a:pt x="6554" y="6112"/>
                    <a:pt x="6995" y="6270"/>
                  </a:cubicBezTo>
                  <a:lnTo>
                    <a:pt x="6995" y="8475"/>
                  </a:lnTo>
                  <a:cubicBezTo>
                    <a:pt x="6995" y="8885"/>
                    <a:pt x="6680" y="9200"/>
                    <a:pt x="6302" y="9200"/>
                  </a:cubicBezTo>
                  <a:cubicBezTo>
                    <a:pt x="5892" y="9200"/>
                    <a:pt x="5577" y="8885"/>
                    <a:pt x="5577" y="8475"/>
                  </a:cubicBezTo>
                  <a:lnTo>
                    <a:pt x="5577" y="2458"/>
                  </a:lnTo>
                  <a:cubicBezTo>
                    <a:pt x="5577" y="1103"/>
                    <a:pt x="4474" y="0"/>
                    <a:pt x="31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438;p89"/>
            <p:cNvSpPr/>
            <p:nvPr/>
          </p:nvSpPr>
          <p:spPr>
            <a:xfrm>
              <a:off x="-45216450" y="3340700"/>
              <a:ext cx="17350" cy="17350"/>
            </a:xfrm>
            <a:custGeom>
              <a:avLst/>
              <a:gdLst/>
              <a:ahLst/>
              <a:cxnLst/>
              <a:rect l="l" t="t" r="r" b="b"/>
              <a:pathLst>
                <a:path w="694" h="694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36"/>
                    <a:pt x="158" y="693"/>
                    <a:pt x="347" y="693"/>
                  </a:cubicBezTo>
                  <a:cubicBezTo>
                    <a:pt x="536" y="693"/>
                    <a:pt x="693" y="536"/>
                    <a:pt x="693" y="347"/>
                  </a:cubicBezTo>
                  <a:cubicBezTo>
                    <a:pt x="693" y="158"/>
                    <a:pt x="536" y="0"/>
                    <a:pt x="3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439;p89"/>
            <p:cNvSpPr/>
            <p:nvPr/>
          </p:nvSpPr>
          <p:spPr>
            <a:xfrm>
              <a:off x="-45286550" y="3289500"/>
              <a:ext cx="158325" cy="210325"/>
            </a:xfrm>
            <a:custGeom>
              <a:avLst/>
              <a:gdLst/>
              <a:ahLst/>
              <a:cxnLst/>
              <a:rect l="l" t="t" r="r" b="b"/>
              <a:pathLst>
                <a:path w="6333" h="8413" extrusionOk="0">
                  <a:moveTo>
                    <a:pt x="2804" y="0"/>
                  </a:moveTo>
                  <a:cubicBezTo>
                    <a:pt x="1229" y="189"/>
                    <a:pt x="0" y="1481"/>
                    <a:pt x="0" y="3119"/>
                  </a:cubicBezTo>
                  <a:lnTo>
                    <a:pt x="0" y="5262"/>
                  </a:lnTo>
                  <a:cubicBezTo>
                    <a:pt x="0" y="6994"/>
                    <a:pt x="1418" y="8412"/>
                    <a:pt x="3151" y="8412"/>
                  </a:cubicBezTo>
                  <a:cubicBezTo>
                    <a:pt x="4884" y="8412"/>
                    <a:pt x="6301" y="6994"/>
                    <a:pt x="6301" y="5262"/>
                  </a:cubicBezTo>
                  <a:lnTo>
                    <a:pt x="6301" y="3119"/>
                  </a:lnTo>
                  <a:cubicBezTo>
                    <a:pt x="6333" y="1481"/>
                    <a:pt x="5073" y="158"/>
                    <a:pt x="3497" y="0"/>
                  </a:cubicBezTo>
                  <a:lnTo>
                    <a:pt x="3497" y="1418"/>
                  </a:lnTo>
                  <a:cubicBezTo>
                    <a:pt x="3907" y="1576"/>
                    <a:pt x="4222" y="1954"/>
                    <a:pt x="4222" y="2395"/>
                  </a:cubicBezTo>
                  <a:cubicBezTo>
                    <a:pt x="4222" y="2836"/>
                    <a:pt x="3938" y="3214"/>
                    <a:pt x="3497" y="3371"/>
                  </a:cubicBezTo>
                  <a:lnTo>
                    <a:pt x="3497" y="3844"/>
                  </a:lnTo>
                  <a:cubicBezTo>
                    <a:pt x="3497" y="4065"/>
                    <a:pt x="3340" y="4191"/>
                    <a:pt x="3151" y="4191"/>
                  </a:cubicBezTo>
                  <a:cubicBezTo>
                    <a:pt x="2962" y="4191"/>
                    <a:pt x="2804" y="4065"/>
                    <a:pt x="2804" y="3844"/>
                  </a:cubicBezTo>
                  <a:lnTo>
                    <a:pt x="2804" y="3371"/>
                  </a:lnTo>
                  <a:cubicBezTo>
                    <a:pt x="2395" y="3214"/>
                    <a:pt x="2080" y="2836"/>
                    <a:pt x="2080" y="2395"/>
                  </a:cubicBezTo>
                  <a:cubicBezTo>
                    <a:pt x="2080" y="1954"/>
                    <a:pt x="2363" y="1576"/>
                    <a:pt x="2804" y="1418"/>
                  </a:cubicBezTo>
                  <a:lnTo>
                    <a:pt x="280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" name="Google Shape;7224;p87"/>
          <p:cNvGrpSpPr/>
          <p:nvPr/>
        </p:nvGrpSpPr>
        <p:grpSpPr>
          <a:xfrm>
            <a:off x="7294415" y="4577001"/>
            <a:ext cx="352857" cy="347301"/>
            <a:chOff x="2404875" y="3592725"/>
            <a:chExt cx="298525" cy="293825"/>
          </a:xfrm>
          <a:solidFill>
            <a:schemeClr val="tx1"/>
          </a:solidFill>
        </p:grpSpPr>
        <p:sp>
          <p:nvSpPr>
            <p:cNvPr id="43" name="Google Shape;7225;p87"/>
            <p:cNvSpPr/>
            <p:nvPr/>
          </p:nvSpPr>
          <p:spPr>
            <a:xfrm>
              <a:off x="2404875" y="3747900"/>
              <a:ext cx="52775" cy="138650"/>
            </a:xfrm>
            <a:custGeom>
              <a:avLst/>
              <a:gdLst/>
              <a:ahLst/>
              <a:cxnLst/>
              <a:rect l="l" t="t" r="r" b="b"/>
              <a:pathLst>
                <a:path w="2111" h="5546" extrusionOk="0">
                  <a:moveTo>
                    <a:pt x="378" y="0"/>
                  </a:moveTo>
                  <a:cubicBezTo>
                    <a:pt x="158" y="0"/>
                    <a:pt x="0" y="158"/>
                    <a:pt x="0" y="347"/>
                  </a:cubicBezTo>
                  <a:lnTo>
                    <a:pt x="0" y="5198"/>
                  </a:lnTo>
                  <a:cubicBezTo>
                    <a:pt x="0" y="5419"/>
                    <a:pt x="158" y="5545"/>
                    <a:pt x="378" y="5545"/>
                  </a:cubicBezTo>
                  <a:lnTo>
                    <a:pt x="1071" y="5545"/>
                  </a:lnTo>
                  <a:cubicBezTo>
                    <a:pt x="1670" y="5545"/>
                    <a:pt x="2111" y="5072"/>
                    <a:pt x="2111" y="4537"/>
                  </a:cubicBezTo>
                  <a:lnTo>
                    <a:pt x="2111" y="1040"/>
                  </a:lnTo>
                  <a:cubicBezTo>
                    <a:pt x="2111" y="441"/>
                    <a:pt x="1638" y="0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7226;p87"/>
            <p:cNvSpPr/>
            <p:nvPr/>
          </p:nvSpPr>
          <p:spPr>
            <a:xfrm>
              <a:off x="2458425" y="3592725"/>
              <a:ext cx="190625" cy="160700"/>
            </a:xfrm>
            <a:custGeom>
              <a:avLst/>
              <a:gdLst/>
              <a:ahLst/>
              <a:cxnLst/>
              <a:rect l="l" t="t" r="r" b="b"/>
              <a:pathLst>
                <a:path w="7625" h="6428" extrusionOk="0">
                  <a:moveTo>
                    <a:pt x="3781" y="631"/>
                  </a:moveTo>
                  <a:cubicBezTo>
                    <a:pt x="3970" y="631"/>
                    <a:pt x="4128" y="788"/>
                    <a:pt x="4128" y="977"/>
                  </a:cubicBezTo>
                  <a:lnTo>
                    <a:pt x="4128" y="1418"/>
                  </a:lnTo>
                  <a:cubicBezTo>
                    <a:pt x="4380" y="1481"/>
                    <a:pt x="4569" y="1639"/>
                    <a:pt x="4758" y="1860"/>
                  </a:cubicBezTo>
                  <a:cubicBezTo>
                    <a:pt x="4884" y="2017"/>
                    <a:pt x="4884" y="2206"/>
                    <a:pt x="4726" y="2332"/>
                  </a:cubicBezTo>
                  <a:cubicBezTo>
                    <a:pt x="4657" y="2373"/>
                    <a:pt x="4583" y="2397"/>
                    <a:pt x="4510" y="2397"/>
                  </a:cubicBezTo>
                  <a:cubicBezTo>
                    <a:pt x="4416" y="2397"/>
                    <a:pt x="4325" y="2358"/>
                    <a:pt x="4254" y="2269"/>
                  </a:cubicBezTo>
                  <a:cubicBezTo>
                    <a:pt x="4114" y="2106"/>
                    <a:pt x="3957" y="2012"/>
                    <a:pt x="3821" y="2012"/>
                  </a:cubicBezTo>
                  <a:cubicBezTo>
                    <a:pt x="3773" y="2012"/>
                    <a:pt x="3728" y="2024"/>
                    <a:pt x="3687" y="2049"/>
                  </a:cubicBezTo>
                  <a:cubicBezTo>
                    <a:pt x="3592" y="2080"/>
                    <a:pt x="3466" y="2238"/>
                    <a:pt x="3466" y="2364"/>
                  </a:cubicBezTo>
                  <a:cubicBezTo>
                    <a:pt x="3466" y="2553"/>
                    <a:pt x="3624" y="2710"/>
                    <a:pt x="3813" y="2710"/>
                  </a:cubicBezTo>
                  <a:cubicBezTo>
                    <a:pt x="4411" y="2710"/>
                    <a:pt x="4852" y="3183"/>
                    <a:pt x="4852" y="3750"/>
                  </a:cubicBezTo>
                  <a:cubicBezTo>
                    <a:pt x="4852" y="4159"/>
                    <a:pt x="4600" y="4537"/>
                    <a:pt x="4222" y="4663"/>
                  </a:cubicBezTo>
                  <a:lnTo>
                    <a:pt x="4159" y="4663"/>
                  </a:lnTo>
                  <a:lnTo>
                    <a:pt x="4159" y="5073"/>
                  </a:lnTo>
                  <a:cubicBezTo>
                    <a:pt x="4159" y="5262"/>
                    <a:pt x="4002" y="5420"/>
                    <a:pt x="3813" y="5420"/>
                  </a:cubicBezTo>
                  <a:cubicBezTo>
                    <a:pt x="3624" y="5420"/>
                    <a:pt x="3466" y="5262"/>
                    <a:pt x="3466" y="5073"/>
                  </a:cubicBezTo>
                  <a:lnTo>
                    <a:pt x="3466" y="4663"/>
                  </a:lnTo>
                  <a:cubicBezTo>
                    <a:pt x="3277" y="4600"/>
                    <a:pt x="3119" y="4537"/>
                    <a:pt x="2962" y="4348"/>
                  </a:cubicBezTo>
                  <a:cubicBezTo>
                    <a:pt x="2836" y="4254"/>
                    <a:pt x="2804" y="4002"/>
                    <a:pt x="2962" y="3876"/>
                  </a:cubicBezTo>
                  <a:cubicBezTo>
                    <a:pt x="3013" y="3825"/>
                    <a:pt x="3108" y="3793"/>
                    <a:pt x="3206" y="3793"/>
                  </a:cubicBezTo>
                  <a:cubicBezTo>
                    <a:pt x="3290" y="3793"/>
                    <a:pt x="3376" y="3817"/>
                    <a:pt x="3435" y="3876"/>
                  </a:cubicBezTo>
                  <a:cubicBezTo>
                    <a:pt x="3549" y="3990"/>
                    <a:pt x="3679" y="4071"/>
                    <a:pt x="3803" y="4071"/>
                  </a:cubicBezTo>
                  <a:cubicBezTo>
                    <a:pt x="3850" y="4071"/>
                    <a:pt x="3895" y="4059"/>
                    <a:pt x="3939" y="4033"/>
                  </a:cubicBezTo>
                  <a:cubicBezTo>
                    <a:pt x="4065" y="4002"/>
                    <a:pt x="4128" y="3844"/>
                    <a:pt x="4128" y="3718"/>
                  </a:cubicBezTo>
                  <a:cubicBezTo>
                    <a:pt x="4128" y="3529"/>
                    <a:pt x="3970" y="3372"/>
                    <a:pt x="3781" y="3372"/>
                  </a:cubicBezTo>
                  <a:cubicBezTo>
                    <a:pt x="3182" y="3372"/>
                    <a:pt x="2741" y="2899"/>
                    <a:pt x="2741" y="2364"/>
                  </a:cubicBezTo>
                  <a:cubicBezTo>
                    <a:pt x="2741" y="1954"/>
                    <a:pt x="3025" y="1576"/>
                    <a:pt x="3435" y="1418"/>
                  </a:cubicBezTo>
                  <a:lnTo>
                    <a:pt x="3435" y="977"/>
                  </a:lnTo>
                  <a:cubicBezTo>
                    <a:pt x="3435" y="788"/>
                    <a:pt x="3592" y="631"/>
                    <a:pt x="3781" y="631"/>
                  </a:cubicBezTo>
                  <a:close/>
                  <a:moveTo>
                    <a:pt x="3813" y="1"/>
                  </a:moveTo>
                  <a:cubicBezTo>
                    <a:pt x="1733" y="1"/>
                    <a:pt x="0" y="1734"/>
                    <a:pt x="0" y="3813"/>
                  </a:cubicBezTo>
                  <a:cubicBezTo>
                    <a:pt x="0" y="4537"/>
                    <a:pt x="190" y="5231"/>
                    <a:pt x="536" y="5829"/>
                  </a:cubicBezTo>
                  <a:cubicBezTo>
                    <a:pt x="1009" y="5546"/>
                    <a:pt x="1544" y="5420"/>
                    <a:pt x="2080" y="5420"/>
                  </a:cubicBezTo>
                  <a:cubicBezTo>
                    <a:pt x="2146" y="5414"/>
                    <a:pt x="2213" y="5411"/>
                    <a:pt x="2279" y="5411"/>
                  </a:cubicBezTo>
                  <a:cubicBezTo>
                    <a:pt x="2936" y="5411"/>
                    <a:pt x="3587" y="5692"/>
                    <a:pt x="4159" y="6207"/>
                  </a:cubicBezTo>
                  <a:lnTo>
                    <a:pt x="5892" y="6207"/>
                  </a:lnTo>
                  <a:cubicBezTo>
                    <a:pt x="6144" y="6207"/>
                    <a:pt x="6364" y="6302"/>
                    <a:pt x="6585" y="6428"/>
                  </a:cubicBezTo>
                  <a:cubicBezTo>
                    <a:pt x="7215" y="5735"/>
                    <a:pt x="7625" y="4789"/>
                    <a:pt x="7625" y="3813"/>
                  </a:cubicBezTo>
                  <a:cubicBezTo>
                    <a:pt x="7625" y="1734"/>
                    <a:pt x="5892" y="1"/>
                    <a:pt x="38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7227;p87"/>
            <p:cNvSpPr/>
            <p:nvPr/>
          </p:nvSpPr>
          <p:spPr>
            <a:xfrm>
              <a:off x="2474975" y="3742775"/>
              <a:ext cx="228425" cy="125650"/>
            </a:xfrm>
            <a:custGeom>
              <a:avLst/>
              <a:gdLst/>
              <a:ahLst/>
              <a:cxnLst/>
              <a:rect l="l" t="t" r="r" b="b"/>
              <a:pathLst>
                <a:path w="9137" h="5026" extrusionOk="0">
                  <a:moveTo>
                    <a:pt x="1422" y="0"/>
                  </a:moveTo>
                  <a:cubicBezTo>
                    <a:pt x="918" y="0"/>
                    <a:pt x="416" y="160"/>
                    <a:pt x="0" y="457"/>
                  </a:cubicBezTo>
                  <a:lnTo>
                    <a:pt x="0" y="5025"/>
                  </a:lnTo>
                  <a:lnTo>
                    <a:pt x="5230" y="5025"/>
                  </a:lnTo>
                  <a:cubicBezTo>
                    <a:pt x="5923" y="5025"/>
                    <a:pt x="6490" y="4679"/>
                    <a:pt x="6900" y="4143"/>
                  </a:cubicBezTo>
                  <a:lnTo>
                    <a:pt x="8916" y="1245"/>
                  </a:lnTo>
                  <a:cubicBezTo>
                    <a:pt x="9137" y="930"/>
                    <a:pt x="9074" y="489"/>
                    <a:pt x="8727" y="268"/>
                  </a:cubicBezTo>
                  <a:cubicBezTo>
                    <a:pt x="8633" y="221"/>
                    <a:pt x="8517" y="196"/>
                    <a:pt x="8398" y="196"/>
                  </a:cubicBezTo>
                  <a:cubicBezTo>
                    <a:pt x="8196" y="196"/>
                    <a:pt x="7983" y="268"/>
                    <a:pt x="7845" y="426"/>
                  </a:cubicBezTo>
                  <a:lnTo>
                    <a:pt x="5955" y="2726"/>
                  </a:lnTo>
                  <a:cubicBezTo>
                    <a:pt x="5829" y="2883"/>
                    <a:pt x="5545" y="2978"/>
                    <a:pt x="5419" y="2978"/>
                  </a:cubicBezTo>
                  <a:lnTo>
                    <a:pt x="3119" y="2978"/>
                  </a:lnTo>
                  <a:cubicBezTo>
                    <a:pt x="2899" y="2978"/>
                    <a:pt x="2741" y="2820"/>
                    <a:pt x="2741" y="2631"/>
                  </a:cubicBezTo>
                  <a:cubicBezTo>
                    <a:pt x="2741" y="2411"/>
                    <a:pt x="2899" y="2253"/>
                    <a:pt x="3119" y="2253"/>
                  </a:cubicBezTo>
                  <a:lnTo>
                    <a:pt x="5198" y="2253"/>
                  </a:lnTo>
                  <a:cubicBezTo>
                    <a:pt x="5576" y="2253"/>
                    <a:pt x="5923" y="1938"/>
                    <a:pt x="5923" y="1560"/>
                  </a:cubicBezTo>
                  <a:cubicBezTo>
                    <a:pt x="5923" y="1150"/>
                    <a:pt x="5576" y="835"/>
                    <a:pt x="5198" y="835"/>
                  </a:cubicBezTo>
                  <a:lnTo>
                    <a:pt x="3340" y="835"/>
                  </a:lnTo>
                  <a:cubicBezTo>
                    <a:pt x="3182" y="835"/>
                    <a:pt x="3088" y="741"/>
                    <a:pt x="2962" y="615"/>
                  </a:cubicBezTo>
                  <a:cubicBezTo>
                    <a:pt x="2773" y="426"/>
                    <a:pt x="2520" y="300"/>
                    <a:pt x="2300" y="174"/>
                  </a:cubicBezTo>
                  <a:cubicBezTo>
                    <a:pt x="2019" y="56"/>
                    <a:pt x="1720" y="0"/>
                    <a:pt x="14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" name="Google Shape;7239;p87"/>
          <p:cNvGrpSpPr/>
          <p:nvPr/>
        </p:nvGrpSpPr>
        <p:grpSpPr>
          <a:xfrm>
            <a:off x="3125498" y="4586221"/>
            <a:ext cx="353802" cy="327739"/>
            <a:chOff x="4266025" y="3609275"/>
            <a:chExt cx="299325" cy="277275"/>
          </a:xfrm>
          <a:solidFill>
            <a:schemeClr val="tx1"/>
          </a:solidFill>
        </p:grpSpPr>
        <p:sp>
          <p:nvSpPr>
            <p:cNvPr id="47" name="Google Shape;7240;p87"/>
            <p:cNvSpPr/>
            <p:nvPr/>
          </p:nvSpPr>
          <p:spPr>
            <a:xfrm>
              <a:off x="4266025" y="3609275"/>
              <a:ext cx="299325" cy="224500"/>
            </a:xfrm>
            <a:custGeom>
              <a:avLst/>
              <a:gdLst/>
              <a:ahLst/>
              <a:cxnLst/>
              <a:rect l="l" t="t" r="r" b="b"/>
              <a:pathLst>
                <a:path w="11973" h="8980" extrusionOk="0">
                  <a:moveTo>
                    <a:pt x="2017" y="3749"/>
                  </a:moveTo>
                  <a:lnTo>
                    <a:pt x="3119" y="5514"/>
                  </a:lnTo>
                  <a:lnTo>
                    <a:pt x="914" y="5514"/>
                  </a:lnTo>
                  <a:lnTo>
                    <a:pt x="2017" y="3749"/>
                  </a:lnTo>
                  <a:close/>
                  <a:moveTo>
                    <a:pt x="9641" y="3749"/>
                  </a:moveTo>
                  <a:lnTo>
                    <a:pt x="10744" y="5514"/>
                  </a:lnTo>
                  <a:lnTo>
                    <a:pt x="8538" y="5514"/>
                  </a:lnTo>
                  <a:lnTo>
                    <a:pt x="9641" y="3749"/>
                  </a:lnTo>
                  <a:close/>
                  <a:moveTo>
                    <a:pt x="5892" y="0"/>
                  </a:moveTo>
                  <a:cubicBezTo>
                    <a:pt x="5325" y="0"/>
                    <a:pt x="4852" y="473"/>
                    <a:pt x="4852" y="1040"/>
                  </a:cubicBezTo>
                  <a:lnTo>
                    <a:pt x="4852" y="1166"/>
                  </a:lnTo>
                  <a:lnTo>
                    <a:pt x="4537" y="1324"/>
                  </a:lnTo>
                  <a:cubicBezTo>
                    <a:pt x="3812" y="1733"/>
                    <a:pt x="3529" y="1891"/>
                    <a:pt x="3025" y="1954"/>
                  </a:cubicBezTo>
                  <a:cubicBezTo>
                    <a:pt x="2867" y="1607"/>
                    <a:pt x="2521" y="1324"/>
                    <a:pt x="2080" y="1324"/>
                  </a:cubicBezTo>
                  <a:cubicBezTo>
                    <a:pt x="1702" y="1324"/>
                    <a:pt x="1324" y="1576"/>
                    <a:pt x="1166" y="1922"/>
                  </a:cubicBezTo>
                  <a:cubicBezTo>
                    <a:pt x="946" y="1891"/>
                    <a:pt x="693" y="1796"/>
                    <a:pt x="504" y="1733"/>
                  </a:cubicBezTo>
                  <a:cubicBezTo>
                    <a:pt x="454" y="1708"/>
                    <a:pt x="403" y="1696"/>
                    <a:pt x="355" y="1696"/>
                  </a:cubicBezTo>
                  <a:cubicBezTo>
                    <a:pt x="223" y="1696"/>
                    <a:pt x="110" y="1784"/>
                    <a:pt x="63" y="1922"/>
                  </a:cubicBezTo>
                  <a:cubicBezTo>
                    <a:pt x="0" y="2111"/>
                    <a:pt x="63" y="2332"/>
                    <a:pt x="252" y="2363"/>
                  </a:cubicBezTo>
                  <a:cubicBezTo>
                    <a:pt x="536" y="2489"/>
                    <a:pt x="820" y="2552"/>
                    <a:pt x="1135" y="2615"/>
                  </a:cubicBezTo>
                  <a:cubicBezTo>
                    <a:pt x="1198" y="2867"/>
                    <a:pt x="1387" y="3119"/>
                    <a:pt x="1607" y="3277"/>
                  </a:cubicBezTo>
                  <a:lnTo>
                    <a:pt x="95" y="5671"/>
                  </a:lnTo>
                  <a:cubicBezTo>
                    <a:pt x="95" y="5703"/>
                    <a:pt x="63" y="5829"/>
                    <a:pt x="63" y="5860"/>
                  </a:cubicBezTo>
                  <a:lnTo>
                    <a:pt x="63" y="6238"/>
                  </a:lnTo>
                  <a:cubicBezTo>
                    <a:pt x="63" y="7372"/>
                    <a:pt x="1009" y="8318"/>
                    <a:pt x="2143" y="8318"/>
                  </a:cubicBezTo>
                  <a:cubicBezTo>
                    <a:pt x="3308" y="8318"/>
                    <a:pt x="4254" y="7372"/>
                    <a:pt x="4254" y="6238"/>
                  </a:cubicBezTo>
                  <a:lnTo>
                    <a:pt x="4254" y="5860"/>
                  </a:lnTo>
                  <a:cubicBezTo>
                    <a:pt x="4254" y="5829"/>
                    <a:pt x="4191" y="5703"/>
                    <a:pt x="4191" y="5671"/>
                  </a:cubicBezTo>
                  <a:lnTo>
                    <a:pt x="2710" y="3277"/>
                  </a:lnTo>
                  <a:cubicBezTo>
                    <a:pt x="2930" y="3151"/>
                    <a:pt x="3088" y="2930"/>
                    <a:pt x="3182" y="2647"/>
                  </a:cubicBezTo>
                  <a:cubicBezTo>
                    <a:pt x="3844" y="2521"/>
                    <a:pt x="4191" y="2363"/>
                    <a:pt x="4947" y="1922"/>
                  </a:cubicBezTo>
                  <a:lnTo>
                    <a:pt x="4947" y="8979"/>
                  </a:lnTo>
                  <a:lnTo>
                    <a:pt x="7089" y="8979"/>
                  </a:lnTo>
                  <a:lnTo>
                    <a:pt x="7089" y="1922"/>
                  </a:lnTo>
                  <a:cubicBezTo>
                    <a:pt x="7814" y="2332"/>
                    <a:pt x="8192" y="2521"/>
                    <a:pt x="8853" y="2647"/>
                  </a:cubicBezTo>
                  <a:cubicBezTo>
                    <a:pt x="8916" y="2899"/>
                    <a:pt x="9074" y="3119"/>
                    <a:pt x="9326" y="3277"/>
                  </a:cubicBezTo>
                  <a:lnTo>
                    <a:pt x="7814" y="5671"/>
                  </a:lnTo>
                  <a:cubicBezTo>
                    <a:pt x="7814" y="5703"/>
                    <a:pt x="7782" y="5829"/>
                    <a:pt x="7782" y="5860"/>
                  </a:cubicBezTo>
                  <a:lnTo>
                    <a:pt x="7782" y="6238"/>
                  </a:lnTo>
                  <a:cubicBezTo>
                    <a:pt x="7782" y="7372"/>
                    <a:pt x="8727" y="8318"/>
                    <a:pt x="9861" y="8318"/>
                  </a:cubicBezTo>
                  <a:cubicBezTo>
                    <a:pt x="11027" y="8318"/>
                    <a:pt x="11972" y="7372"/>
                    <a:pt x="11972" y="6238"/>
                  </a:cubicBezTo>
                  <a:lnTo>
                    <a:pt x="11972" y="5860"/>
                  </a:lnTo>
                  <a:cubicBezTo>
                    <a:pt x="11972" y="5829"/>
                    <a:pt x="11909" y="5703"/>
                    <a:pt x="11909" y="5671"/>
                  </a:cubicBezTo>
                  <a:lnTo>
                    <a:pt x="10429" y="3277"/>
                  </a:lnTo>
                  <a:cubicBezTo>
                    <a:pt x="10429" y="3151"/>
                    <a:pt x="10618" y="2930"/>
                    <a:pt x="10681" y="2615"/>
                  </a:cubicBezTo>
                  <a:cubicBezTo>
                    <a:pt x="10933" y="2521"/>
                    <a:pt x="11248" y="2458"/>
                    <a:pt x="11531" y="2363"/>
                  </a:cubicBezTo>
                  <a:cubicBezTo>
                    <a:pt x="11720" y="2300"/>
                    <a:pt x="11815" y="2080"/>
                    <a:pt x="11720" y="1922"/>
                  </a:cubicBezTo>
                  <a:cubicBezTo>
                    <a:pt x="11674" y="1784"/>
                    <a:pt x="11560" y="1696"/>
                    <a:pt x="11429" y="1696"/>
                  </a:cubicBezTo>
                  <a:cubicBezTo>
                    <a:pt x="11380" y="1696"/>
                    <a:pt x="11330" y="1708"/>
                    <a:pt x="11279" y="1733"/>
                  </a:cubicBezTo>
                  <a:cubicBezTo>
                    <a:pt x="11059" y="1796"/>
                    <a:pt x="10870" y="1891"/>
                    <a:pt x="10618" y="1922"/>
                  </a:cubicBezTo>
                  <a:cubicBezTo>
                    <a:pt x="10460" y="1576"/>
                    <a:pt x="10113" y="1324"/>
                    <a:pt x="9704" y="1324"/>
                  </a:cubicBezTo>
                  <a:cubicBezTo>
                    <a:pt x="9294" y="1324"/>
                    <a:pt x="8916" y="1576"/>
                    <a:pt x="8790" y="1954"/>
                  </a:cubicBezTo>
                  <a:cubicBezTo>
                    <a:pt x="8255" y="1891"/>
                    <a:pt x="8003" y="1733"/>
                    <a:pt x="7278" y="1324"/>
                  </a:cubicBezTo>
                  <a:lnTo>
                    <a:pt x="6963" y="1166"/>
                  </a:lnTo>
                  <a:lnTo>
                    <a:pt x="6963" y="1040"/>
                  </a:lnTo>
                  <a:cubicBezTo>
                    <a:pt x="6963" y="441"/>
                    <a:pt x="6490" y="0"/>
                    <a:pt x="589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ysClr val="windowText" lastClr="000000"/>
                </a:solidFill>
              </a:endParaRPr>
            </a:p>
          </p:txBody>
        </p:sp>
        <p:sp>
          <p:nvSpPr>
            <p:cNvPr id="48" name="Google Shape;7241;p87"/>
            <p:cNvSpPr/>
            <p:nvPr/>
          </p:nvSpPr>
          <p:spPr>
            <a:xfrm>
              <a:off x="4332975" y="3851850"/>
              <a:ext cx="157550" cy="34700"/>
            </a:xfrm>
            <a:custGeom>
              <a:avLst/>
              <a:gdLst/>
              <a:ahLst/>
              <a:cxnLst/>
              <a:rect l="l" t="t" r="r" b="b"/>
              <a:pathLst>
                <a:path w="6302" h="1388" extrusionOk="0">
                  <a:moveTo>
                    <a:pt x="693" y="1"/>
                  </a:moveTo>
                  <a:cubicBezTo>
                    <a:pt x="315" y="1"/>
                    <a:pt x="0" y="316"/>
                    <a:pt x="0" y="694"/>
                  </a:cubicBezTo>
                  <a:lnTo>
                    <a:pt x="0" y="1040"/>
                  </a:lnTo>
                  <a:cubicBezTo>
                    <a:pt x="0" y="1261"/>
                    <a:pt x="158" y="1387"/>
                    <a:pt x="347" y="1387"/>
                  </a:cubicBezTo>
                  <a:lnTo>
                    <a:pt x="5955" y="1387"/>
                  </a:lnTo>
                  <a:cubicBezTo>
                    <a:pt x="6144" y="1356"/>
                    <a:pt x="6301" y="1198"/>
                    <a:pt x="6301" y="1040"/>
                  </a:cubicBezTo>
                  <a:lnTo>
                    <a:pt x="6301" y="694"/>
                  </a:lnTo>
                  <a:cubicBezTo>
                    <a:pt x="6301" y="316"/>
                    <a:pt x="5986" y="1"/>
                    <a:pt x="55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49" name="Google Shape;7069;p87"/>
          <p:cNvGrpSpPr/>
          <p:nvPr/>
        </p:nvGrpSpPr>
        <p:grpSpPr>
          <a:xfrm>
            <a:off x="5648538" y="4582579"/>
            <a:ext cx="365438" cy="360001"/>
            <a:chOff x="-60991775" y="3376900"/>
            <a:chExt cx="315850" cy="311150"/>
          </a:xfrm>
          <a:solidFill>
            <a:schemeClr val="tx1"/>
          </a:solidFill>
        </p:grpSpPr>
        <p:sp>
          <p:nvSpPr>
            <p:cNvPr id="50" name="Google Shape;7070;p87"/>
            <p:cNvSpPr/>
            <p:nvPr/>
          </p:nvSpPr>
          <p:spPr>
            <a:xfrm>
              <a:off x="-60991000" y="3376900"/>
              <a:ext cx="315075" cy="311150"/>
            </a:xfrm>
            <a:custGeom>
              <a:avLst/>
              <a:gdLst/>
              <a:ahLst/>
              <a:cxnLst/>
              <a:rect l="l" t="t" r="r" b="b"/>
              <a:pathLst>
                <a:path w="12603" h="12446" extrusionOk="0">
                  <a:moveTo>
                    <a:pt x="11136" y="1"/>
                  </a:moveTo>
                  <a:cubicBezTo>
                    <a:pt x="11054" y="1"/>
                    <a:pt x="10975" y="1"/>
                    <a:pt x="10902" y="1"/>
                  </a:cubicBezTo>
                  <a:cubicBezTo>
                    <a:pt x="10429" y="1"/>
                    <a:pt x="10051" y="159"/>
                    <a:pt x="9736" y="474"/>
                  </a:cubicBezTo>
                  <a:lnTo>
                    <a:pt x="3561" y="6649"/>
                  </a:lnTo>
                  <a:lnTo>
                    <a:pt x="2301" y="6428"/>
                  </a:lnTo>
                  <a:cubicBezTo>
                    <a:pt x="2278" y="6423"/>
                    <a:pt x="2253" y="6420"/>
                    <a:pt x="2229" y="6420"/>
                  </a:cubicBezTo>
                  <a:cubicBezTo>
                    <a:pt x="2119" y="6420"/>
                    <a:pt x="2000" y="6471"/>
                    <a:pt x="1923" y="6523"/>
                  </a:cubicBezTo>
                  <a:lnTo>
                    <a:pt x="158" y="8319"/>
                  </a:lnTo>
                  <a:cubicBezTo>
                    <a:pt x="32" y="8382"/>
                    <a:pt x="1" y="8539"/>
                    <a:pt x="32" y="8697"/>
                  </a:cubicBezTo>
                  <a:cubicBezTo>
                    <a:pt x="95" y="8823"/>
                    <a:pt x="190" y="8949"/>
                    <a:pt x="347" y="8980"/>
                  </a:cubicBezTo>
                  <a:lnTo>
                    <a:pt x="2994" y="9484"/>
                  </a:lnTo>
                  <a:lnTo>
                    <a:pt x="3498" y="12131"/>
                  </a:lnTo>
                  <a:cubicBezTo>
                    <a:pt x="3561" y="12288"/>
                    <a:pt x="3624" y="12414"/>
                    <a:pt x="3782" y="12446"/>
                  </a:cubicBezTo>
                  <a:lnTo>
                    <a:pt x="3908" y="12446"/>
                  </a:lnTo>
                  <a:cubicBezTo>
                    <a:pt x="4034" y="12446"/>
                    <a:pt x="4128" y="12414"/>
                    <a:pt x="4254" y="12414"/>
                  </a:cubicBezTo>
                  <a:lnTo>
                    <a:pt x="6018" y="10619"/>
                  </a:lnTo>
                  <a:cubicBezTo>
                    <a:pt x="6144" y="10556"/>
                    <a:pt x="6176" y="10398"/>
                    <a:pt x="6144" y="10272"/>
                  </a:cubicBezTo>
                  <a:lnTo>
                    <a:pt x="5924" y="9012"/>
                  </a:lnTo>
                  <a:lnTo>
                    <a:pt x="12099" y="2837"/>
                  </a:lnTo>
                  <a:cubicBezTo>
                    <a:pt x="12414" y="2522"/>
                    <a:pt x="12571" y="2081"/>
                    <a:pt x="12571" y="1671"/>
                  </a:cubicBezTo>
                  <a:cubicBezTo>
                    <a:pt x="12571" y="1199"/>
                    <a:pt x="12603" y="600"/>
                    <a:pt x="12288" y="285"/>
                  </a:cubicBezTo>
                  <a:cubicBezTo>
                    <a:pt x="12025" y="22"/>
                    <a:pt x="11544" y="1"/>
                    <a:pt x="1113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7071;p87"/>
            <p:cNvSpPr/>
            <p:nvPr/>
          </p:nvSpPr>
          <p:spPr>
            <a:xfrm>
              <a:off x="-60991775" y="3404275"/>
              <a:ext cx="174875" cy="89250"/>
            </a:xfrm>
            <a:custGeom>
              <a:avLst/>
              <a:gdLst/>
              <a:ahLst/>
              <a:cxnLst/>
              <a:rect l="l" t="t" r="r" b="b"/>
              <a:pathLst>
                <a:path w="6995" h="3570" extrusionOk="0">
                  <a:moveTo>
                    <a:pt x="1632" y="1"/>
                  </a:moveTo>
                  <a:cubicBezTo>
                    <a:pt x="1523" y="1"/>
                    <a:pt x="1407" y="57"/>
                    <a:pt x="1355" y="135"/>
                  </a:cubicBezTo>
                  <a:lnTo>
                    <a:pt x="158" y="1301"/>
                  </a:lnTo>
                  <a:cubicBezTo>
                    <a:pt x="95" y="1395"/>
                    <a:pt x="0" y="1553"/>
                    <a:pt x="32" y="1710"/>
                  </a:cubicBezTo>
                  <a:cubicBezTo>
                    <a:pt x="126" y="1773"/>
                    <a:pt x="189" y="1899"/>
                    <a:pt x="315" y="1931"/>
                  </a:cubicBezTo>
                  <a:lnTo>
                    <a:pt x="4317" y="3569"/>
                  </a:lnTo>
                  <a:lnTo>
                    <a:pt x="6995" y="891"/>
                  </a:lnTo>
                  <a:lnTo>
                    <a:pt x="1702" y="9"/>
                  </a:lnTo>
                  <a:cubicBezTo>
                    <a:pt x="1679" y="4"/>
                    <a:pt x="1656" y="1"/>
                    <a:pt x="163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7072;p87"/>
            <p:cNvSpPr/>
            <p:nvPr/>
          </p:nvSpPr>
          <p:spPr>
            <a:xfrm>
              <a:off x="-60795650" y="3513975"/>
              <a:ext cx="89000" cy="173300"/>
            </a:xfrm>
            <a:custGeom>
              <a:avLst/>
              <a:gdLst/>
              <a:ahLst/>
              <a:cxnLst/>
              <a:rect l="l" t="t" r="r" b="b"/>
              <a:pathLst>
                <a:path w="3560" h="6932" extrusionOk="0">
                  <a:moveTo>
                    <a:pt x="2678" y="0"/>
                  </a:moveTo>
                  <a:lnTo>
                    <a:pt x="0" y="2678"/>
                  </a:lnTo>
                  <a:lnTo>
                    <a:pt x="1607" y="6679"/>
                  </a:lnTo>
                  <a:cubicBezTo>
                    <a:pt x="1638" y="6805"/>
                    <a:pt x="1764" y="6931"/>
                    <a:pt x="1922" y="6931"/>
                  </a:cubicBezTo>
                  <a:lnTo>
                    <a:pt x="1985" y="6931"/>
                  </a:lnTo>
                  <a:cubicBezTo>
                    <a:pt x="2111" y="6931"/>
                    <a:pt x="2206" y="6900"/>
                    <a:pt x="2269" y="6805"/>
                  </a:cubicBezTo>
                  <a:lnTo>
                    <a:pt x="3466" y="5640"/>
                  </a:lnTo>
                  <a:cubicBezTo>
                    <a:pt x="3529" y="5545"/>
                    <a:pt x="3560" y="5388"/>
                    <a:pt x="3560" y="5262"/>
                  </a:cubicBezTo>
                  <a:lnTo>
                    <a:pt x="267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" name="Google Shape;6878;p86"/>
          <p:cNvGrpSpPr/>
          <p:nvPr/>
        </p:nvGrpSpPr>
        <p:grpSpPr>
          <a:xfrm>
            <a:off x="6545344" y="4580538"/>
            <a:ext cx="299344" cy="351880"/>
            <a:chOff x="-27691025" y="3175300"/>
            <a:chExt cx="251275" cy="295375"/>
          </a:xfrm>
          <a:solidFill>
            <a:schemeClr val="tx1"/>
          </a:solidFill>
        </p:grpSpPr>
        <p:sp>
          <p:nvSpPr>
            <p:cNvPr id="54" name="Google Shape;6879;p86"/>
            <p:cNvSpPr/>
            <p:nvPr/>
          </p:nvSpPr>
          <p:spPr>
            <a:xfrm>
              <a:off x="-27492550" y="3298150"/>
              <a:ext cx="18125" cy="18150"/>
            </a:xfrm>
            <a:custGeom>
              <a:avLst/>
              <a:gdLst/>
              <a:ahLst/>
              <a:cxnLst/>
              <a:rect l="l" t="t" r="r" b="b"/>
              <a:pathLst>
                <a:path w="725" h="726" extrusionOk="0">
                  <a:moveTo>
                    <a:pt x="378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0" y="568"/>
                    <a:pt x="158" y="726"/>
                    <a:pt x="378" y="726"/>
                  </a:cubicBezTo>
                  <a:cubicBezTo>
                    <a:pt x="599" y="663"/>
                    <a:pt x="725" y="505"/>
                    <a:pt x="725" y="347"/>
                  </a:cubicBezTo>
                  <a:cubicBezTo>
                    <a:pt x="725" y="158"/>
                    <a:pt x="567" y="1"/>
                    <a:pt x="37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6880;p86"/>
            <p:cNvSpPr/>
            <p:nvPr/>
          </p:nvSpPr>
          <p:spPr>
            <a:xfrm>
              <a:off x="-27613050" y="3175300"/>
              <a:ext cx="60650" cy="105550"/>
            </a:xfrm>
            <a:custGeom>
              <a:avLst/>
              <a:gdLst/>
              <a:ahLst/>
              <a:cxnLst/>
              <a:rect l="l" t="t" r="r" b="b"/>
              <a:pathLst>
                <a:path w="2426" h="4222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lnTo>
                    <a:pt x="0" y="1733"/>
                  </a:lnTo>
                  <a:cubicBezTo>
                    <a:pt x="32" y="1922"/>
                    <a:pt x="158" y="2080"/>
                    <a:pt x="347" y="2080"/>
                  </a:cubicBezTo>
                  <a:cubicBezTo>
                    <a:pt x="536" y="2080"/>
                    <a:pt x="693" y="1922"/>
                    <a:pt x="693" y="1733"/>
                  </a:cubicBezTo>
                  <a:lnTo>
                    <a:pt x="693" y="1386"/>
                  </a:lnTo>
                  <a:lnTo>
                    <a:pt x="1040" y="1386"/>
                  </a:lnTo>
                  <a:cubicBezTo>
                    <a:pt x="1260" y="1386"/>
                    <a:pt x="1418" y="1544"/>
                    <a:pt x="1418" y="1733"/>
                  </a:cubicBezTo>
                  <a:lnTo>
                    <a:pt x="1418" y="2899"/>
                  </a:lnTo>
                  <a:cubicBezTo>
                    <a:pt x="1197" y="3025"/>
                    <a:pt x="1040" y="3277"/>
                    <a:pt x="1040" y="3497"/>
                  </a:cubicBezTo>
                  <a:lnTo>
                    <a:pt x="1040" y="4222"/>
                  </a:lnTo>
                  <a:lnTo>
                    <a:pt x="2426" y="4222"/>
                  </a:lnTo>
                  <a:lnTo>
                    <a:pt x="2426" y="3497"/>
                  </a:lnTo>
                  <a:cubicBezTo>
                    <a:pt x="2426" y="3214"/>
                    <a:pt x="2268" y="3025"/>
                    <a:pt x="2079" y="2899"/>
                  </a:cubicBezTo>
                  <a:lnTo>
                    <a:pt x="2079" y="1733"/>
                  </a:lnTo>
                  <a:cubicBezTo>
                    <a:pt x="2079" y="1134"/>
                    <a:pt x="1607" y="693"/>
                    <a:pt x="1040" y="693"/>
                  </a:cubicBezTo>
                  <a:lnTo>
                    <a:pt x="693" y="693"/>
                  </a:lnTo>
                  <a:lnTo>
                    <a:pt x="693" y="347"/>
                  </a:lnTo>
                  <a:cubicBezTo>
                    <a:pt x="693" y="158"/>
                    <a:pt x="536" y="0"/>
                    <a:pt x="3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6881;p86"/>
            <p:cNvSpPr/>
            <p:nvPr/>
          </p:nvSpPr>
          <p:spPr>
            <a:xfrm>
              <a:off x="-27691025" y="3175300"/>
              <a:ext cx="60650" cy="105550"/>
            </a:xfrm>
            <a:custGeom>
              <a:avLst/>
              <a:gdLst/>
              <a:ahLst/>
              <a:cxnLst/>
              <a:rect l="l" t="t" r="r" b="b"/>
              <a:pathLst>
                <a:path w="2426" h="4222" extrusionOk="0">
                  <a:moveTo>
                    <a:pt x="2079" y="0"/>
                  </a:moveTo>
                  <a:cubicBezTo>
                    <a:pt x="1890" y="0"/>
                    <a:pt x="1733" y="158"/>
                    <a:pt x="1733" y="347"/>
                  </a:cubicBezTo>
                  <a:lnTo>
                    <a:pt x="1733" y="693"/>
                  </a:lnTo>
                  <a:lnTo>
                    <a:pt x="1386" y="693"/>
                  </a:lnTo>
                  <a:cubicBezTo>
                    <a:pt x="788" y="693"/>
                    <a:pt x="347" y="1166"/>
                    <a:pt x="347" y="1733"/>
                  </a:cubicBezTo>
                  <a:lnTo>
                    <a:pt x="347" y="2899"/>
                  </a:lnTo>
                  <a:cubicBezTo>
                    <a:pt x="158" y="3025"/>
                    <a:pt x="0" y="3277"/>
                    <a:pt x="0" y="3497"/>
                  </a:cubicBezTo>
                  <a:lnTo>
                    <a:pt x="0" y="4222"/>
                  </a:lnTo>
                  <a:lnTo>
                    <a:pt x="1386" y="4222"/>
                  </a:lnTo>
                  <a:lnTo>
                    <a:pt x="1386" y="3497"/>
                  </a:lnTo>
                  <a:cubicBezTo>
                    <a:pt x="1386" y="3214"/>
                    <a:pt x="1229" y="3025"/>
                    <a:pt x="1008" y="2899"/>
                  </a:cubicBezTo>
                  <a:lnTo>
                    <a:pt x="1008" y="1733"/>
                  </a:lnTo>
                  <a:cubicBezTo>
                    <a:pt x="1008" y="1544"/>
                    <a:pt x="1166" y="1386"/>
                    <a:pt x="1386" y="1386"/>
                  </a:cubicBezTo>
                  <a:lnTo>
                    <a:pt x="1733" y="1386"/>
                  </a:lnTo>
                  <a:lnTo>
                    <a:pt x="1733" y="1733"/>
                  </a:lnTo>
                  <a:cubicBezTo>
                    <a:pt x="1733" y="1922"/>
                    <a:pt x="1890" y="2080"/>
                    <a:pt x="2079" y="2080"/>
                  </a:cubicBezTo>
                  <a:cubicBezTo>
                    <a:pt x="2268" y="2080"/>
                    <a:pt x="2426" y="1922"/>
                    <a:pt x="2426" y="1733"/>
                  </a:cubicBezTo>
                  <a:lnTo>
                    <a:pt x="2426" y="347"/>
                  </a:lnTo>
                  <a:cubicBezTo>
                    <a:pt x="2426" y="158"/>
                    <a:pt x="2268" y="0"/>
                    <a:pt x="20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6882;p86"/>
            <p:cNvSpPr/>
            <p:nvPr/>
          </p:nvSpPr>
          <p:spPr>
            <a:xfrm>
              <a:off x="-27691025" y="3263500"/>
              <a:ext cx="251275" cy="207175"/>
            </a:xfrm>
            <a:custGeom>
              <a:avLst/>
              <a:gdLst/>
              <a:ahLst/>
              <a:cxnLst/>
              <a:rect l="l" t="t" r="r" b="b"/>
              <a:pathLst>
                <a:path w="10051" h="8287" extrusionOk="0">
                  <a:moveTo>
                    <a:pt x="8317" y="725"/>
                  </a:moveTo>
                  <a:cubicBezTo>
                    <a:pt x="8885" y="725"/>
                    <a:pt x="9326" y="1198"/>
                    <a:pt x="9326" y="1733"/>
                  </a:cubicBezTo>
                  <a:cubicBezTo>
                    <a:pt x="9326" y="2332"/>
                    <a:pt x="8853" y="2773"/>
                    <a:pt x="8317" y="2773"/>
                  </a:cubicBezTo>
                  <a:cubicBezTo>
                    <a:pt x="7750" y="2773"/>
                    <a:pt x="7278" y="2301"/>
                    <a:pt x="7278" y="1733"/>
                  </a:cubicBezTo>
                  <a:cubicBezTo>
                    <a:pt x="7278" y="1166"/>
                    <a:pt x="7750" y="725"/>
                    <a:pt x="8317" y="725"/>
                  </a:cubicBezTo>
                  <a:close/>
                  <a:moveTo>
                    <a:pt x="8317" y="1"/>
                  </a:moveTo>
                  <a:cubicBezTo>
                    <a:pt x="7372" y="1"/>
                    <a:pt x="6585" y="788"/>
                    <a:pt x="6585" y="1733"/>
                  </a:cubicBezTo>
                  <a:cubicBezTo>
                    <a:pt x="6585" y="2584"/>
                    <a:pt x="7152" y="3277"/>
                    <a:pt x="7939" y="3435"/>
                  </a:cubicBezTo>
                  <a:lnTo>
                    <a:pt x="7939" y="5199"/>
                  </a:lnTo>
                  <a:cubicBezTo>
                    <a:pt x="7939" y="6554"/>
                    <a:pt x="6837" y="7656"/>
                    <a:pt x="5513" y="7656"/>
                  </a:cubicBezTo>
                  <a:cubicBezTo>
                    <a:pt x="4190" y="7656"/>
                    <a:pt x="3088" y="6554"/>
                    <a:pt x="3088" y="5199"/>
                  </a:cubicBezTo>
                  <a:lnTo>
                    <a:pt x="3088" y="4506"/>
                  </a:lnTo>
                  <a:lnTo>
                    <a:pt x="3088" y="4443"/>
                  </a:lnTo>
                  <a:cubicBezTo>
                    <a:pt x="4316" y="4317"/>
                    <a:pt x="5324" y="3309"/>
                    <a:pt x="5482" y="2049"/>
                  </a:cubicBezTo>
                  <a:cubicBezTo>
                    <a:pt x="5513" y="1797"/>
                    <a:pt x="5513" y="1891"/>
                    <a:pt x="5513" y="1355"/>
                  </a:cubicBezTo>
                  <a:lnTo>
                    <a:pt x="4127" y="1355"/>
                  </a:lnTo>
                  <a:cubicBezTo>
                    <a:pt x="4127" y="1607"/>
                    <a:pt x="4127" y="1765"/>
                    <a:pt x="4096" y="2049"/>
                  </a:cubicBezTo>
                  <a:cubicBezTo>
                    <a:pt x="3938" y="2710"/>
                    <a:pt x="3340" y="3088"/>
                    <a:pt x="2741" y="3088"/>
                  </a:cubicBezTo>
                  <a:cubicBezTo>
                    <a:pt x="2174" y="3088"/>
                    <a:pt x="1575" y="2773"/>
                    <a:pt x="1418" y="2049"/>
                  </a:cubicBezTo>
                  <a:cubicBezTo>
                    <a:pt x="1386" y="1828"/>
                    <a:pt x="1386" y="1607"/>
                    <a:pt x="1386" y="1355"/>
                  </a:cubicBezTo>
                  <a:lnTo>
                    <a:pt x="0" y="1355"/>
                  </a:lnTo>
                  <a:cubicBezTo>
                    <a:pt x="0" y="1670"/>
                    <a:pt x="0" y="1733"/>
                    <a:pt x="32" y="2049"/>
                  </a:cubicBezTo>
                  <a:cubicBezTo>
                    <a:pt x="221" y="3277"/>
                    <a:pt x="1166" y="4317"/>
                    <a:pt x="2426" y="4474"/>
                  </a:cubicBezTo>
                  <a:lnTo>
                    <a:pt x="2426" y="5168"/>
                  </a:lnTo>
                  <a:cubicBezTo>
                    <a:pt x="2426" y="5672"/>
                    <a:pt x="2552" y="6144"/>
                    <a:pt x="2804" y="6585"/>
                  </a:cubicBezTo>
                  <a:cubicBezTo>
                    <a:pt x="3308" y="7625"/>
                    <a:pt x="4379" y="8286"/>
                    <a:pt x="5545" y="8286"/>
                  </a:cubicBezTo>
                  <a:cubicBezTo>
                    <a:pt x="7278" y="8286"/>
                    <a:pt x="8664" y="6869"/>
                    <a:pt x="8664" y="5168"/>
                  </a:cubicBezTo>
                  <a:lnTo>
                    <a:pt x="8664" y="3435"/>
                  </a:lnTo>
                  <a:cubicBezTo>
                    <a:pt x="9452" y="3277"/>
                    <a:pt x="10050" y="2584"/>
                    <a:pt x="10050" y="1733"/>
                  </a:cubicBezTo>
                  <a:cubicBezTo>
                    <a:pt x="10050" y="788"/>
                    <a:pt x="9263" y="1"/>
                    <a:pt x="831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936" y="1235354"/>
            <a:ext cx="2077138" cy="155785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0023" y="483436"/>
            <a:ext cx="1771634" cy="39369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5402" y="2888886"/>
            <a:ext cx="2852503" cy="160453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936" y="2888886"/>
            <a:ext cx="2139377" cy="1604533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82783" y="484909"/>
            <a:ext cx="6747162" cy="4008510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2786" y="862054"/>
            <a:ext cx="2896164" cy="193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490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41"/>
          <p:cNvSpPr txBox="1">
            <a:spLocks noGrp="1"/>
          </p:cNvSpPr>
          <p:nvPr>
            <p:ph type="sldNum" idx="12"/>
          </p:nvPr>
        </p:nvSpPr>
        <p:spPr>
          <a:xfrm>
            <a:off x="8003000" y="4420400"/>
            <a:ext cx="399000" cy="19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459" name="Google Shape;459;p41"/>
          <p:cNvSpPr txBox="1">
            <a:spLocks noGrp="1"/>
          </p:cNvSpPr>
          <p:nvPr>
            <p:ph type="title" idx="2"/>
          </p:nvPr>
        </p:nvSpPr>
        <p:spPr>
          <a:xfrm>
            <a:off x="639441" y="79061"/>
            <a:ext cx="6986245" cy="139969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sz="2800" b="1" dirty="0"/>
              <a:t>Муниципальный конкурс профессиональных проб «Я выбираю»</a:t>
            </a:r>
            <a:endParaRPr sz="2800" dirty="0"/>
          </a:p>
        </p:txBody>
      </p:sp>
      <p:sp>
        <p:nvSpPr>
          <p:cNvPr id="462" name="Google Shape;462;p41"/>
          <p:cNvSpPr/>
          <p:nvPr/>
        </p:nvSpPr>
        <p:spPr>
          <a:xfrm>
            <a:off x="8657487" y="455123"/>
            <a:ext cx="244359" cy="244359"/>
          </a:xfrm>
          <a:custGeom>
            <a:avLst/>
            <a:gdLst/>
            <a:ahLst/>
            <a:cxnLst/>
            <a:rect l="l" t="t" r="r" b="b"/>
            <a:pathLst>
              <a:path w="4154" h="4154" extrusionOk="0">
                <a:moveTo>
                  <a:pt x="2077" y="0"/>
                </a:moveTo>
                <a:cubicBezTo>
                  <a:pt x="931" y="0"/>
                  <a:pt x="0" y="931"/>
                  <a:pt x="0" y="2077"/>
                </a:cubicBezTo>
                <a:cubicBezTo>
                  <a:pt x="0" y="3223"/>
                  <a:pt x="931" y="4154"/>
                  <a:pt x="2077" y="4154"/>
                </a:cubicBezTo>
                <a:cubicBezTo>
                  <a:pt x="3223" y="4154"/>
                  <a:pt x="4154" y="3223"/>
                  <a:pt x="4154" y="2077"/>
                </a:cubicBezTo>
                <a:cubicBezTo>
                  <a:pt x="4154" y="931"/>
                  <a:pt x="3223" y="0"/>
                  <a:pt x="207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41"/>
          <p:cNvSpPr/>
          <p:nvPr/>
        </p:nvSpPr>
        <p:spPr>
          <a:xfrm>
            <a:off x="8657487" y="1747654"/>
            <a:ext cx="244359" cy="244418"/>
          </a:xfrm>
          <a:custGeom>
            <a:avLst/>
            <a:gdLst/>
            <a:ahLst/>
            <a:cxnLst/>
            <a:rect l="l" t="t" r="r" b="b"/>
            <a:pathLst>
              <a:path w="4154" h="4155" extrusionOk="0">
                <a:moveTo>
                  <a:pt x="2077" y="0"/>
                </a:moveTo>
                <a:cubicBezTo>
                  <a:pt x="931" y="0"/>
                  <a:pt x="0" y="931"/>
                  <a:pt x="0" y="2077"/>
                </a:cubicBezTo>
                <a:cubicBezTo>
                  <a:pt x="0" y="3223"/>
                  <a:pt x="931" y="4154"/>
                  <a:pt x="2077" y="4154"/>
                </a:cubicBezTo>
                <a:cubicBezTo>
                  <a:pt x="3223" y="4154"/>
                  <a:pt x="4154" y="3223"/>
                  <a:pt x="4154" y="2077"/>
                </a:cubicBezTo>
                <a:cubicBezTo>
                  <a:pt x="4154" y="931"/>
                  <a:pt x="3223" y="0"/>
                  <a:pt x="207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41"/>
          <p:cNvSpPr/>
          <p:nvPr/>
        </p:nvSpPr>
        <p:spPr>
          <a:xfrm>
            <a:off x="7795779" y="455123"/>
            <a:ext cx="244418" cy="244359"/>
          </a:xfrm>
          <a:custGeom>
            <a:avLst/>
            <a:gdLst/>
            <a:ahLst/>
            <a:cxnLst/>
            <a:rect l="l" t="t" r="r" b="b"/>
            <a:pathLst>
              <a:path w="4155" h="4154" extrusionOk="0">
                <a:moveTo>
                  <a:pt x="2077" y="0"/>
                </a:moveTo>
                <a:cubicBezTo>
                  <a:pt x="931" y="0"/>
                  <a:pt x="0" y="931"/>
                  <a:pt x="0" y="2077"/>
                </a:cubicBezTo>
                <a:cubicBezTo>
                  <a:pt x="0" y="3223"/>
                  <a:pt x="931" y="4154"/>
                  <a:pt x="2077" y="4154"/>
                </a:cubicBezTo>
                <a:cubicBezTo>
                  <a:pt x="3223" y="4154"/>
                  <a:pt x="4154" y="3223"/>
                  <a:pt x="4154" y="2077"/>
                </a:cubicBezTo>
                <a:cubicBezTo>
                  <a:pt x="4154" y="931"/>
                  <a:pt x="3223" y="0"/>
                  <a:pt x="207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41"/>
          <p:cNvSpPr/>
          <p:nvPr/>
        </p:nvSpPr>
        <p:spPr>
          <a:xfrm>
            <a:off x="7758250" y="455064"/>
            <a:ext cx="1180029" cy="1106439"/>
          </a:xfrm>
          <a:custGeom>
            <a:avLst/>
            <a:gdLst/>
            <a:ahLst/>
            <a:cxnLst/>
            <a:rect l="l" t="t" r="r" b="b"/>
            <a:pathLst>
              <a:path w="20060" h="18809" extrusionOk="0">
                <a:moveTo>
                  <a:pt x="10038" y="1"/>
                </a:moveTo>
                <a:cubicBezTo>
                  <a:pt x="9145" y="1"/>
                  <a:pt x="8358" y="572"/>
                  <a:pt x="8073" y="1414"/>
                </a:cubicBezTo>
                <a:cubicBezTo>
                  <a:pt x="7787" y="2260"/>
                  <a:pt x="8073" y="3198"/>
                  <a:pt x="8790" y="3738"/>
                </a:cubicBezTo>
                <a:cubicBezTo>
                  <a:pt x="9369" y="4168"/>
                  <a:pt x="9708" y="4845"/>
                  <a:pt x="9714" y="5568"/>
                </a:cubicBezTo>
                <a:cubicBezTo>
                  <a:pt x="9701" y="6440"/>
                  <a:pt x="9323" y="7273"/>
                  <a:pt x="8659" y="7846"/>
                </a:cubicBezTo>
                <a:cubicBezTo>
                  <a:pt x="8549" y="7950"/>
                  <a:pt x="8445" y="8061"/>
                  <a:pt x="8353" y="8185"/>
                </a:cubicBezTo>
                <a:cubicBezTo>
                  <a:pt x="7963" y="8738"/>
                  <a:pt x="7338" y="9070"/>
                  <a:pt x="6661" y="9077"/>
                </a:cubicBezTo>
                <a:lnTo>
                  <a:pt x="6530" y="9077"/>
                </a:lnTo>
                <a:cubicBezTo>
                  <a:pt x="5658" y="9064"/>
                  <a:pt x="4831" y="8680"/>
                  <a:pt x="4265" y="8022"/>
                </a:cubicBezTo>
                <a:cubicBezTo>
                  <a:pt x="3859" y="7570"/>
                  <a:pt x="3289" y="7326"/>
                  <a:pt x="2707" y="7326"/>
                </a:cubicBezTo>
                <a:cubicBezTo>
                  <a:pt x="2459" y="7326"/>
                  <a:pt x="2208" y="7371"/>
                  <a:pt x="1967" y="7462"/>
                </a:cubicBezTo>
                <a:cubicBezTo>
                  <a:pt x="1159" y="7775"/>
                  <a:pt x="625" y="8549"/>
                  <a:pt x="638" y="9415"/>
                </a:cubicBezTo>
                <a:cubicBezTo>
                  <a:pt x="645" y="10281"/>
                  <a:pt x="1185" y="11050"/>
                  <a:pt x="1993" y="11349"/>
                </a:cubicBezTo>
                <a:cubicBezTo>
                  <a:pt x="2226" y="11435"/>
                  <a:pt x="2468" y="11476"/>
                  <a:pt x="2707" y="11476"/>
                </a:cubicBezTo>
                <a:cubicBezTo>
                  <a:pt x="3301" y="11476"/>
                  <a:pt x="3880" y="11221"/>
                  <a:pt x="4284" y="10757"/>
                </a:cubicBezTo>
                <a:cubicBezTo>
                  <a:pt x="4825" y="10112"/>
                  <a:pt x="5619" y="9734"/>
                  <a:pt x="6459" y="9728"/>
                </a:cubicBezTo>
                <a:lnTo>
                  <a:pt x="6622" y="9728"/>
                </a:lnTo>
                <a:cubicBezTo>
                  <a:pt x="6758" y="9728"/>
                  <a:pt x="6895" y="9741"/>
                  <a:pt x="7038" y="9767"/>
                </a:cubicBezTo>
                <a:cubicBezTo>
                  <a:pt x="7807" y="9923"/>
                  <a:pt x="8080" y="10880"/>
                  <a:pt x="7527" y="11440"/>
                </a:cubicBezTo>
                <a:lnTo>
                  <a:pt x="5691" y="13289"/>
                </a:lnTo>
                <a:cubicBezTo>
                  <a:pt x="4857" y="14109"/>
                  <a:pt x="3757" y="14591"/>
                  <a:pt x="2592" y="14650"/>
                </a:cubicBezTo>
                <a:cubicBezTo>
                  <a:pt x="2559" y="14650"/>
                  <a:pt x="2526" y="14656"/>
                  <a:pt x="2494" y="14656"/>
                </a:cubicBezTo>
                <a:cubicBezTo>
                  <a:pt x="743" y="14845"/>
                  <a:pt x="0" y="16987"/>
                  <a:pt x="1270" y="18211"/>
                </a:cubicBezTo>
                <a:cubicBezTo>
                  <a:pt x="1687" y="18615"/>
                  <a:pt x="2198" y="18798"/>
                  <a:pt x="2700" y="18798"/>
                </a:cubicBezTo>
                <a:cubicBezTo>
                  <a:pt x="3718" y="18798"/>
                  <a:pt x="4698" y="18047"/>
                  <a:pt x="4786" y="16870"/>
                </a:cubicBezTo>
                <a:lnTo>
                  <a:pt x="4786" y="16844"/>
                </a:lnTo>
                <a:cubicBezTo>
                  <a:pt x="4838" y="15679"/>
                  <a:pt x="5326" y="14572"/>
                  <a:pt x="6146" y="13745"/>
                </a:cubicBezTo>
                <a:lnTo>
                  <a:pt x="7950" y="11941"/>
                </a:lnTo>
                <a:cubicBezTo>
                  <a:pt x="8149" y="11742"/>
                  <a:pt x="8404" y="11647"/>
                  <a:pt x="8656" y="11647"/>
                </a:cubicBezTo>
                <a:cubicBezTo>
                  <a:pt x="9027" y="11647"/>
                  <a:pt x="9391" y="11854"/>
                  <a:pt x="9558" y="12234"/>
                </a:cubicBezTo>
                <a:cubicBezTo>
                  <a:pt x="9649" y="12417"/>
                  <a:pt x="9701" y="12612"/>
                  <a:pt x="9708" y="12814"/>
                </a:cubicBezTo>
                <a:lnTo>
                  <a:pt x="9708" y="12905"/>
                </a:lnTo>
                <a:cubicBezTo>
                  <a:pt x="9701" y="13777"/>
                  <a:pt x="9317" y="14598"/>
                  <a:pt x="8653" y="15171"/>
                </a:cubicBezTo>
                <a:cubicBezTo>
                  <a:pt x="8008" y="15744"/>
                  <a:pt x="7787" y="16662"/>
                  <a:pt x="8099" y="17469"/>
                </a:cubicBezTo>
                <a:cubicBezTo>
                  <a:pt x="8404" y="18271"/>
                  <a:pt x="9177" y="18797"/>
                  <a:pt x="10037" y="18797"/>
                </a:cubicBezTo>
                <a:cubicBezTo>
                  <a:pt x="10042" y="18797"/>
                  <a:pt x="10047" y="18797"/>
                  <a:pt x="10053" y="18797"/>
                </a:cubicBezTo>
                <a:cubicBezTo>
                  <a:pt x="10912" y="18791"/>
                  <a:pt x="11687" y="18250"/>
                  <a:pt x="11980" y="17436"/>
                </a:cubicBezTo>
                <a:cubicBezTo>
                  <a:pt x="12279" y="16623"/>
                  <a:pt x="12045" y="15711"/>
                  <a:pt x="11387" y="15151"/>
                </a:cubicBezTo>
                <a:cubicBezTo>
                  <a:pt x="10743" y="14611"/>
                  <a:pt x="10372" y="13816"/>
                  <a:pt x="10359" y="12977"/>
                </a:cubicBezTo>
                <a:lnTo>
                  <a:pt x="10359" y="12814"/>
                </a:lnTo>
                <a:cubicBezTo>
                  <a:pt x="10359" y="12742"/>
                  <a:pt x="10359" y="12677"/>
                  <a:pt x="10372" y="12606"/>
                </a:cubicBezTo>
                <a:cubicBezTo>
                  <a:pt x="10423" y="12032"/>
                  <a:pt x="10910" y="11678"/>
                  <a:pt x="11415" y="11678"/>
                </a:cubicBezTo>
                <a:cubicBezTo>
                  <a:pt x="11679" y="11678"/>
                  <a:pt x="11948" y="11775"/>
                  <a:pt x="12162" y="11987"/>
                </a:cubicBezTo>
                <a:lnTo>
                  <a:pt x="13920" y="13738"/>
                </a:lnTo>
                <a:cubicBezTo>
                  <a:pt x="14747" y="14572"/>
                  <a:pt x="15229" y="15679"/>
                  <a:pt x="15287" y="16850"/>
                </a:cubicBezTo>
                <a:cubicBezTo>
                  <a:pt x="15287" y="16876"/>
                  <a:pt x="15294" y="16909"/>
                  <a:pt x="15294" y="16942"/>
                </a:cubicBezTo>
                <a:cubicBezTo>
                  <a:pt x="15414" y="18089"/>
                  <a:pt x="16378" y="18809"/>
                  <a:pt x="17374" y="18809"/>
                </a:cubicBezTo>
                <a:cubicBezTo>
                  <a:pt x="17887" y="18809"/>
                  <a:pt x="18409" y="18618"/>
                  <a:pt x="18829" y="18198"/>
                </a:cubicBezTo>
                <a:cubicBezTo>
                  <a:pt x="20059" y="16961"/>
                  <a:pt x="19311" y="14845"/>
                  <a:pt x="17572" y="14663"/>
                </a:cubicBezTo>
                <a:lnTo>
                  <a:pt x="17579" y="14663"/>
                </a:lnTo>
                <a:cubicBezTo>
                  <a:pt x="17546" y="14663"/>
                  <a:pt x="17514" y="14656"/>
                  <a:pt x="17481" y="14656"/>
                </a:cubicBezTo>
                <a:cubicBezTo>
                  <a:pt x="16316" y="14598"/>
                  <a:pt x="15216" y="14109"/>
                  <a:pt x="14382" y="13289"/>
                </a:cubicBezTo>
                <a:lnTo>
                  <a:pt x="12631" y="11525"/>
                </a:lnTo>
                <a:cubicBezTo>
                  <a:pt x="12012" y="10900"/>
                  <a:pt x="12377" y="9819"/>
                  <a:pt x="13249" y="9734"/>
                </a:cubicBezTo>
                <a:cubicBezTo>
                  <a:pt x="13321" y="9728"/>
                  <a:pt x="13386" y="9728"/>
                  <a:pt x="13458" y="9728"/>
                </a:cubicBezTo>
                <a:lnTo>
                  <a:pt x="13542" y="9728"/>
                </a:lnTo>
                <a:cubicBezTo>
                  <a:pt x="14415" y="9734"/>
                  <a:pt x="15242" y="10118"/>
                  <a:pt x="15815" y="10776"/>
                </a:cubicBezTo>
                <a:cubicBezTo>
                  <a:pt x="16215" y="11231"/>
                  <a:pt x="16780" y="11476"/>
                  <a:pt x="17360" y="11476"/>
                </a:cubicBezTo>
                <a:cubicBezTo>
                  <a:pt x="17610" y="11476"/>
                  <a:pt x="17863" y="11430"/>
                  <a:pt x="18106" y="11336"/>
                </a:cubicBezTo>
                <a:cubicBezTo>
                  <a:pt x="18914" y="11023"/>
                  <a:pt x="19447" y="10249"/>
                  <a:pt x="19434" y="9383"/>
                </a:cubicBezTo>
                <a:cubicBezTo>
                  <a:pt x="19428" y="8517"/>
                  <a:pt x="18888" y="7749"/>
                  <a:pt x="18080" y="7449"/>
                </a:cubicBezTo>
                <a:cubicBezTo>
                  <a:pt x="17848" y="7365"/>
                  <a:pt x="17607" y="7325"/>
                  <a:pt x="17369" y="7325"/>
                </a:cubicBezTo>
                <a:cubicBezTo>
                  <a:pt x="16774" y="7325"/>
                  <a:pt x="16193" y="7579"/>
                  <a:pt x="15789" y="8048"/>
                </a:cubicBezTo>
                <a:cubicBezTo>
                  <a:pt x="15248" y="8686"/>
                  <a:pt x="14454" y="9064"/>
                  <a:pt x="13614" y="9077"/>
                </a:cubicBezTo>
                <a:lnTo>
                  <a:pt x="13419" y="9077"/>
                </a:lnTo>
                <a:cubicBezTo>
                  <a:pt x="12742" y="9070"/>
                  <a:pt x="12110" y="8738"/>
                  <a:pt x="11726" y="8185"/>
                </a:cubicBezTo>
                <a:cubicBezTo>
                  <a:pt x="11635" y="8061"/>
                  <a:pt x="11531" y="7950"/>
                  <a:pt x="11420" y="7846"/>
                </a:cubicBezTo>
                <a:cubicBezTo>
                  <a:pt x="10756" y="7273"/>
                  <a:pt x="10372" y="6440"/>
                  <a:pt x="10365" y="5568"/>
                </a:cubicBezTo>
                <a:cubicBezTo>
                  <a:pt x="10359" y="4858"/>
                  <a:pt x="10691" y="4181"/>
                  <a:pt x="11264" y="3758"/>
                </a:cubicBezTo>
                <a:cubicBezTo>
                  <a:pt x="11986" y="3224"/>
                  <a:pt x="12286" y="2293"/>
                  <a:pt x="12012" y="1440"/>
                </a:cubicBezTo>
                <a:cubicBezTo>
                  <a:pt x="11739" y="587"/>
                  <a:pt x="10945" y="8"/>
                  <a:pt x="10053" y="1"/>
                </a:cubicBezTo>
                <a:cubicBezTo>
                  <a:pt x="10048" y="1"/>
                  <a:pt x="10043" y="1"/>
                  <a:pt x="1003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41"/>
          <p:cNvSpPr/>
          <p:nvPr/>
        </p:nvSpPr>
        <p:spPr>
          <a:xfrm>
            <a:off x="8643839" y="2609104"/>
            <a:ext cx="244418" cy="244418"/>
          </a:xfrm>
          <a:custGeom>
            <a:avLst/>
            <a:gdLst/>
            <a:ahLst/>
            <a:cxnLst/>
            <a:rect l="l" t="t" r="r" b="b"/>
            <a:pathLst>
              <a:path w="4155" h="4155" extrusionOk="0">
                <a:moveTo>
                  <a:pt x="2078" y="0"/>
                </a:moveTo>
                <a:cubicBezTo>
                  <a:pt x="932" y="0"/>
                  <a:pt x="1" y="931"/>
                  <a:pt x="1" y="2077"/>
                </a:cubicBezTo>
                <a:cubicBezTo>
                  <a:pt x="1" y="3223"/>
                  <a:pt x="932" y="4154"/>
                  <a:pt x="2078" y="4154"/>
                </a:cubicBezTo>
                <a:cubicBezTo>
                  <a:pt x="3223" y="4154"/>
                  <a:pt x="4154" y="3223"/>
                  <a:pt x="4154" y="2077"/>
                </a:cubicBezTo>
                <a:cubicBezTo>
                  <a:pt x="4154" y="931"/>
                  <a:pt x="3223" y="0"/>
                  <a:pt x="207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41"/>
          <p:cNvSpPr/>
          <p:nvPr/>
        </p:nvSpPr>
        <p:spPr>
          <a:xfrm>
            <a:off x="7795779" y="2182084"/>
            <a:ext cx="1134087" cy="675135"/>
          </a:xfrm>
          <a:custGeom>
            <a:avLst/>
            <a:gdLst/>
            <a:ahLst/>
            <a:cxnLst/>
            <a:rect l="l" t="t" r="r" b="b"/>
            <a:pathLst>
              <a:path w="19279" h="11477" extrusionOk="0">
                <a:moveTo>
                  <a:pt x="16863" y="1"/>
                </a:moveTo>
                <a:lnTo>
                  <a:pt x="16856" y="7"/>
                </a:lnTo>
                <a:cubicBezTo>
                  <a:pt x="16812" y="4"/>
                  <a:pt x="16767" y="3"/>
                  <a:pt x="16722" y="3"/>
                </a:cubicBezTo>
                <a:cubicBezTo>
                  <a:pt x="16062" y="3"/>
                  <a:pt x="15443" y="317"/>
                  <a:pt x="15053" y="860"/>
                </a:cubicBezTo>
                <a:cubicBezTo>
                  <a:pt x="14634" y="1421"/>
                  <a:pt x="13972" y="1752"/>
                  <a:pt x="13270" y="1752"/>
                </a:cubicBezTo>
                <a:cubicBezTo>
                  <a:pt x="13263" y="1752"/>
                  <a:pt x="13256" y="1752"/>
                  <a:pt x="13249" y="1752"/>
                </a:cubicBezTo>
                <a:lnTo>
                  <a:pt x="13152" y="1752"/>
                </a:lnTo>
                <a:cubicBezTo>
                  <a:pt x="12312" y="1746"/>
                  <a:pt x="11518" y="1368"/>
                  <a:pt x="10977" y="724"/>
                </a:cubicBezTo>
                <a:cubicBezTo>
                  <a:pt x="10564" y="244"/>
                  <a:pt x="9987" y="6"/>
                  <a:pt x="9410" y="6"/>
                </a:cubicBezTo>
                <a:cubicBezTo>
                  <a:pt x="8796" y="6"/>
                  <a:pt x="8183" y="275"/>
                  <a:pt x="7767" y="808"/>
                </a:cubicBezTo>
                <a:cubicBezTo>
                  <a:pt x="7288" y="1403"/>
                  <a:pt x="6570" y="1753"/>
                  <a:pt x="5804" y="1753"/>
                </a:cubicBezTo>
                <a:cubicBezTo>
                  <a:pt x="5790" y="1753"/>
                  <a:pt x="5776" y="1752"/>
                  <a:pt x="5762" y="1752"/>
                </a:cubicBezTo>
                <a:lnTo>
                  <a:pt x="5665" y="1752"/>
                </a:lnTo>
                <a:cubicBezTo>
                  <a:pt x="4896" y="1746"/>
                  <a:pt x="4174" y="1388"/>
                  <a:pt x="3705" y="782"/>
                </a:cubicBezTo>
                <a:cubicBezTo>
                  <a:pt x="3303" y="281"/>
                  <a:pt x="2702" y="3"/>
                  <a:pt x="2084" y="3"/>
                </a:cubicBezTo>
                <a:cubicBezTo>
                  <a:pt x="1851" y="3"/>
                  <a:pt x="1615" y="43"/>
                  <a:pt x="1387" y="125"/>
                </a:cubicBezTo>
                <a:cubicBezTo>
                  <a:pt x="554" y="418"/>
                  <a:pt x="0" y="1212"/>
                  <a:pt x="7" y="2091"/>
                </a:cubicBezTo>
                <a:cubicBezTo>
                  <a:pt x="13" y="2976"/>
                  <a:pt x="580" y="3757"/>
                  <a:pt x="1413" y="4044"/>
                </a:cubicBezTo>
                <a:cubicBezTo>
                  <a:pt x="1633" y="4119"/>
                  <a:pt x="1859" y="4155"/>
                  <a:pt x="2082" y="4155"/>
                </a:cubicBezTo>
                <a:cubicBezTo>
                  <a:pt x="2711" y="4155"/>
                  <a:pt x="3319" y="3868"/>
                  <a:pt x="3718" y="3354"/>
                </a:cubicBezTo>
                <a:cubicBezTo>
                  <a:pt x="4167" y="2761"/>
                  <a:pt x="4864" y="2410"/>
                  <a:pt x="5606" y="2403"/>
                </a:cubicBezTo>
                <a:lnTo>
                  <a:pt x="5795" y="2403"/>
                </a:lnTo>
                <a:cubicBezTo>
                  <a:pt x="6576" y="2416"/>
                  <a:pt x="7312" y="2774"/>
                  <a:pt x="7794" y="3386"/>
                </a:cubicBezTo>
                <a:cubicBezTo>
                  <a:pt x="7878" y="3491"/>
                  <a:pt x="7969" y="3582"/>
                  <a:pt x="8073" y="3666"/>
                </a:cubicBezTo>
                <a:cubicBezTo>
                  <a:pt x="8718" y="4213"/>
                  <a:pt x="9083" y="5021"/>
                  <a:pt x="9083" y="5867"/>
                </a:cubicBezTo>
                <a:cubicBezTo>
                  <a:pt x="9083" y="6609"/>
                  <a:pt x="8738" y="7306"/>
                  <a:pt x="8152" y="7755"/>
                </a:cubicBezTo>
                <a:cubicBezTo>
                  <a:pt x="7989" y="7879"/>
                  <a:pt x="7846" y="8028"/>
                  <a:pt x="7722" y="8198"/>
                </a:cubicBezTo>
                <a:cubicBezTo>
                  <a:pt x="7331" y="8745"/>
                  <a:pt x="6700" y="9070"/>
                  <a:pt x="6029" y="9077"/>
                </a:cubicBezTo>
                <a:lnTo>
                  <a:pt x="5899" y="9077"/>
                </a:lnTo>
                <a:cubicBezTo>
                  <a:pt x="5027" y="9064"/>
                  <a:pt x="4200" y="8679"/>
                  <a:pt x="3633" y="8022"/>
                </a:cubicBezTo>
                <a:cubicBezTo>
                  <a:pt x="3227" y="7570"/>
                  <a:pt x="2658" y="7326"/>
                  <a:pt x="2075" y="7326"/>
                </a:cubicBezTo>
                <a:cubicBezTo>
                  <a:pt x="1827" y="7326"/>
                  <a:pt x="1576" y="7371"/>
                  <a:pt x="1335" y="7462"/>
                </a:cubicBezTo>
                <a:cubicBezTo>
                  <a:pt x="528" y="7774"/>
                  <a:pt x="0" y="8549"/>
                  <a:pt x="7" y="9415"/>
                </a:cubicBezTo>
                <a:cubicBezTo>
                  <a:pt x="13" y="10281"/>
                  <a:pt x="554" y="11049"/>
                  <a:pt x="1368" y="11349"/>
                </a:cubicBezTo>
                <a:cubicBezTo>
                  <a:pt x="1599" y="11435"/>
                  <a:pt x="1840" y="11476"/>
                  <a:pt x="2078" y="11476"/>
                </a:cubicBezTo>
                <a:cubicBezTo>
                  <a:pt x="2670" y="11476"/>
                  <a:pt x="3249" y="11221"/>
                  <a:pt x="3653" y="10756"/>
                </a:cubicBezTo>
                <a:cubicBezTo>
                  <a:pt x="4193" y="10112"/>
                  <a:pt x="4987" y="9734"/>
                  <a:pt x="5827" y="9728"/>
                </a:cubicBezTo>
                <a:lnTo>
                  <a:pt x="6036" y="9728"/>
                </a:lnTo>
                <a:cubicBezTo>
                  <a:pt x="6706" y="9734"/>
                  <a:pt x="7338" y="10066"/>
                  <a:pt x="7722" y="10613"/>
                </a:cubicBezTo>
                <a:cubicBezTo>
                  <a:pt x="8129" y="11183"/>
                  <a:pt x="8764" y="11477"/>
                  <a:pt x="9404" y="11477"/>
                </a:cubicBezTo>
                <a:cubicBezTo>
                  <a:pt x="9920" y="11477"/>
                  <a:pt x="10440" y="11285"/>
                  <a:pt x="10847" y="10893"/>
                </a:cubicBezTo>
                <a:cubicBezTo>
                  <a:pt x="11758" y="10014"/>
                  <a:pt x="11674" y="8530"/>
                  <a:pt x="10671" y="7755"/>
                </a:cubicBezTo>
                <a:cubicBezTo>
                  <a:pt x="10079" y="7306"/>
                  <a:pt x="9734" y="6603"/>
                  <a:pt x="9734" y="5860"/>
                </a:cubicBezTo>
                <a:cubicBezTo>
                  <a:pt x="9727" y="5014"/>
                  <a:pt x="10098" y="4213"/>
                  <a:pt x="10743" y="3666"/>
                </a:cubicBezTo>
                <a:cubicBezTo>
                  <a:pt x="10840" y="3575"/>
                  <a:pt x="10932" y="3484"/>
                  <a:pt x="11016" y="3386"/>
                </a:cubicBezTo>
                <a:cubicBezTo>
                  <a:pt x="11539" y="2754"/>
                  <a:pt x="12317" y="2397"/>
                  <a:pt x="13130" y="2397"/>
                </a:cubicBezTo>
                <a:cubicBezTo>
                  <a:pt x="13137" y="2397"/>
                  <a:pt x="13144" y="2397"/>
                  <a:pt x="13152" y="2397"/>
                </a:cubicBezTo>
                <a:lnTo>
                  <a:pt x="13249" y="2397"/>
                </a:lnTo>
                <a:cubicBezTo>
                  <a:pt x="13966" y="2403"/>
                  <a:pt x="14643" y="2742"/>
                  <a:pt x="15072" y="3315"/>
                </a:cubicBezTo>
                <a:cubicBezTo>
                  <a:pt x="15490" y="3877"/>
                  <a:pt x="16112" y="4150"/>
                  <a:pt x="16731" y="4150"/>
                </a:cubicBezTo>
                <a:cubicBezTo>
                  <a:pt x="17453" y="4150"/>
                  <a:pt x="18170" y="3779"/>
                  <a:pt x="18556" y="3061"/>
                </a:cubicBezTo>
                <a:cubicBezTo>
                  <a:pt x="19278" y="1726"/>
                  <a:pt x="18373" y="99"/>
                  <a:pt x="1686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41"/>
          <p:cNvSpPr/>
          <p:nvPr/>
        </p:nvSpPr>
        <p:spPr>
          <a:xfrm>
            <a:off x="8647137" y="1751540"/>
            <a:ext cx="265065" cy="674899"/>
          </a:xfrm>
          <a:custGeom>
            <a:avLst/>
            <a:gdLst/>
            <a:ahLst/>
            <a:cxnLst/>
            <a:rect l="l" t="t" r="r" b="b"/>
            <a:pathLst>
              <a:path w="4506" h="11473" extrusionOk="0">
                <a:moveTo>
                  <a:pt x="2255" y="1"/>
                </a:moveTo>
                <a:cubicBezTo>
                  <a:pt x="2250" y="1"/>
                  <a:pt x="2245" y="1"/>
                  <a:pt x="2240" y="1"/>
                </a:cubicBezTo>
                <a:cubicBezTo>
                  <a:pt x="1354" y="7"/>
                  <a:pt x="573" y="574"/>
                  <a:pt x="287" y="1407"/>
                </a:cubicBezTo>
                <a:cubicBezTo>
                  <a:pt x="0" y="2247"/>
                  <a:pt x="280" y="3171"/>
                  <a:pt x="977" y="3712"/>
                </a:cubicBezTo>
                <a:cubicBezTo>
                  <a:pt x="1569" y="4161"/>
                  <a:pt x="1921" y="4858"/>
                  <a:pt x="1927" y="5600"/>
                </a:cubicBezTo>
                <a:lnTo>
                  <a:pt x="1927" y="5658"/>
                </a:lnTo>
                <a:cubicBezTo>
                  <a:pt x="1927" y="6485"/>
                  <a:pt x="1563" y="7266"/>
                  <a:pt x="931" y="7800"/>
                </a:cubicBezTo>
                <a:cubicBezTo>
                  <a:pt x="261" y="8354"/>
                  <a:pt x="7" y="9272"/>
                  <a:pt x="293" y="10092"/>
                </a:cubicBezTo>
                <a:cubicBezTo>
                  <a:pt x="586" y="10912"/>
                  <a:pt x="1361" y="11466"/>
                  <a:pt x="2233" y="11472"/>
                </a:cubicBezTo>
                <a:cubicBezTo>
                  <a:pt x="2244" y="11472"/>
                  <a:pt x="2254" y="11473"/>
                  <a:pt x="2264" y="11473"/>
                </a:cubicBezTo>
                <a:cubicBezTo>
                  <a:pt x="3124" y="11473"/>
                  <a:pt x="3891" y="10935"/>
                  <a:pt x="4193" y="10131"/>
                </a:cubicBezTo>
                <a:cubicBezTo>
                  <a:pt x="4499" y="9317"/>
                  <a:pt x="4265" y="8393"/>
                  <a:pt x="3607" y="7826"/>
                </a:cubicBezTo>
                <a:cubicBezTo>
                  <a:pt x="2963" y="7286"/>
                  <a:pt x="2585" y="6498"/>
                  <a:pt x="2578" y="5658"/>
                </a:cubicBezTo>
                <a:cubicBezTo>
                  <a:pt x="2585" y="4890"/>
                  <a:pt x="2943" y="4167"/>
                  <a:pt x="3548" y="3699"/>
                </a:cubicBezTo>
                <a:cubicBezTo>
                  <a:pt x="4239" y="3145"/>
                  <a:pt x="4506" y="2214"/>
                  <a:pt x="4206" y="1381"/>
                </a:cubicBezTo>
                <a:cubicBezTo>
                  <a:pt x="3915" y="552"/>
                  <a:pt x="3128" y="1"/>
                  <a:pt x="225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41"/>
          <p:cNvSpPr/>
          <p:nvPr/>
        </p:nvSpPr>
        <p:spPr>
          <a:xfrm rot="5400000">
            <a:off x="8001395" y="1533205"/>
            <a:ext cx="265955" cy="677165"/>
          </a:xfrm>
          <a:custGeom>
            <a:avLst/>
            <a:gdLst/>
            <a:ahLst/>
            <a:cxnLst/>
            <a:rect l="l" t="t" r="r" b="b"/>
            <a:pathLst>
              <a:path w="4506" h="11473" extrusionOk="0">
                <a:moveTo>
                  <a:pt x="2255" y="1"/>
                </a:moveTo>
                <a:cubicBezTo>
                  <a:pt x="2250" y="1"/>
                  <a:pt x="2245" y="1"/>
                  <a:pt x="2240" y="1"/>
                </a:cubicBezTo>
                <a:cubicBezTo>
                  <a:pt x="1354" y="7"/>
                  <a:pt x="573" y="574"/>
                  <a:pt x="287" y="1407"/>
                </a:cubicBezTo>
                <a:cubicBezTo>
                  <a:pt x="0" y="2247"/>
                  <a:pt x="280" y="3171"/>
                  <a:pt x="977" y="3712"/>
                </a:cubicBezTo>
                <a:cubicBezTo>
                  <a:pt x="1569" y="4161"/>
                  <a:pt x="1921" y="4858"/>
                  <a:pt x="1927" y="5600"/>
                </a:cubicBezTo>
                <a:lnTo>
                  <a:pt x="1927" y="5658"/>
                </a:lnTo>
                <a:cubicBezTo>
                  <a:pt x="1927" y="6485"/>
                  <a:pt x="1563" y="7266"/>
                  <a:pt x="931" y="7800"/>
                </a:cubicBezTo>
                <a:cubicBezTo>
                  <a:pt x="261" y="8354"/>
                  <a:pt x="7" y="9272"/>
                  <a:pt x="293" y="10092"/>
                </a:cubicBezTo>
                <a:cubicBezTo>
                  <a:pt x="586" y="10912"/>
                  <a:pt x="1361" y="11466"/>
                  <a:pt x="2233" y="11472"/>
                </a:cubicBezTo>
                <a:cubicBezTo>
                  <a:pt x="2244" y="11472"/>
                  <a:pt x="2254" y="11473"/>
                  <a:pt x="2264" y="11473"/>
                </a:cubicBezTo>
                <a:cubicBezTo>
                  <a:pt x="3124" y="11473"/>
                  <a:pt x="3891" y="10935"/>
                  <a:pt x="4193" y="10131"/>
                </a:cubicBezTo>
                <a:cubicBezTo>
                  <a:pt x="4499" y="9317"/>
                  <a:pt x="4265" y="8393"/>
                  <a:pt x="3607" y="7826"/>
                </a:cubicBezTo>
                <a:cubicBezTo>
                  <a:pt x="2963" y="7286"/>
                  <a:pt x="2585" y="6498"/>
                  <a:pt x="2578" y="5658"/>
                </a:cubicBezTo>
                <a:cubicBezTo>
                  <a:pt x="2585" y="4890"/>
                  <a:pt x="2943" y="4167"/>
                  <a:pt x="3548" y="3699"/>
                </a:cubicBezTo>
                <a:cubicBezTo>
                  <a:pt x="4239" y="3145"/>
                  <a:pt x="4506" y="2214"/>
                  <a:pt x="4206" y="1381"/>
                </a:cubicBezTo>
                <a:cubicBezTo>
                  <a:pt x="3915" y="552"/>
                  <a:pt x="3128" y="1"/>
                  <a:pt x="225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" name="Рисунок 17"/>
          <p:cNvPicPr/>
          <p:nvPr/>
        </p:nvPicPr>
        <p:blipFill>
          <a:blip r:embed="rId3"/>
          <a:stretch>
            <a:fillRect/>
          </a:stretch>
        </p:blipFill>
        <p:spPr>
          <a:xfrm>
            <a:off x="2823133" y="1398323"/>
            <a:ext cx="2832720" cy="2910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41"/>
          <p:cNvSpPr txBox="1">
            <a:spLocks noGrp="1"/>
          </p:cNvSpPr>
          <p:nvPr>
            <p:ph type="sldNum" idx="12"/>
          </p:nvPr>
        </p:nvSpPr>
        <p:spPr>
          <a:xfrm>
            <a:off x="8003000" y="4420400"/>
            <a:ext cx="399000" cy="19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462" name="Google Shape;462;p41"/>
          <p:cNvSpPr/>
          <p:nvPr/>
        </p:nvSpPr>
        <p:spPr>
          <a:xfrm>
            <a:off x="8657487" y="455123"/>
            <a:ext cx="244359" cy="244359"/>
          </a:xfrm>
          <a:custGeom>
            <a:avLst/>
            <a:gdLst/>
            <a:ahLst/>
            <a:cxnLst/>
            <a:rect l="l" t="t" r="r" b="b"/>
            <a:pathLst>
              <a:path w="4154" h="4154" extrusionOk="0">
                <a:moveTo>
                  <a:pt x="2077" y="0"/>
                </a:moveTo>
                <a:cubicBezTo>
                  <a:pt x="931" y="0"/>
                  <a:pt x="0" y="931"/>
                  <a:pt x="0" y="2077"/>
                </a:cubicBezTo>
                <a:cubicBezTo>
                  <a:pt x="0" y="3223"/>
                  <a:pt x="931" y="4154"/>
                  <a:pt x="2077" y="4154"/>
                </a:cubicBezTo>
                <a:cubicBezTo>
                  <a:pt x="3223" y="4154"/>
                  <a:pt x="4154" y="3223"/>
                  <a:pt x="4154" y="2077"/>
                </a:cubicBezTo>
                <a:cubicBezTo>
                  <a:pt x="4154" y="931"/>
                  <a:pt x="3223" y="0"/>
                  <a:pt x="207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41"/>
          <p:cNvSpPr/>
          <p:nvPr/>
        </p:nvSpPr>
        <p:spPr>
          <a:xfrm>
            <a:off x="8657487" y="1747654"/>
            <a:ext cx="244359" cy="244418"/>
          </a:xfrm>
          <a:custGeom>
            <a:avLst/>
            <a:gdLst/>
            <a:ahLst/>
            <a:cxnLst/>
            <a:rect l="l" t="t" r="r" b="b"/>
            <a:pathLst>
              <a:path w="4154" h="4155" extrusionOk="0">
                <a:moveTo>
                  <a:pt x="2077" y="0"/>
                </a:moveTo>
                <a:cubicBezTo>
                  <a:pt x="931" y="0"/>
                  <a:pt x="0" y="931"/>
                  <a:pt x="0" y="2077"/>
                </a:cubicBezTo>
                <a:cubicBezTo>
                  <a:pt x="0" y="3223"/>
                  <a:pt x="931" y="4154"/>
                  <a:pt x="2077" y="4154"/>
                </a:cubicBezTo>
                <a:cubicBezTo>
                  <a:pt x="3223" y="4154"/>
                  <a:pt x="4154" y="3223"/>
                  <a:pt x="4154" y="2077"/>
                </a:cubicBezTo>
                <a:cubicBezTo>
                  <a:pt x="4154" y="931"/>
                  <a:pt x="3223" y="0"/>
                  <a:pt x="207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41"/>
          <p:cNvSpPr/>
          <p:nvPr/>
        </p:nvSpPr>
        <p:spPr>
          <a:xfrm>
            <a:off x="7795779" y="455123"/>
            <a:ext cx="244418" cy="244359"/>
          </a:xfrm>
          <a:custGeom>
            <a:avLst/>
            <a:gdLst/>
            <a:ahLst/>
            <a:cxnLst/>
            <a:rect l="l" t="t" r="r" b="b"/>
            <a:pathLst>
              <a:path w="4155" h="4154" extrusionOk="0">
                <a:moveTo>
                  <a:pt x="2077" y="0"/>
                </a:moveTo>
                <a:cubicBezTo>
                  <a:pt x="931" y="0"/>
                  <a:pt x="0" y="931"/>
                  <a:pt x="0" y="2077"/>
                </a:cubicBezTo>
                <a:cubicBezTo>
                  <a:pt x="0" y="3223"/>
                  <a:pt x="931" y="4154"/>
                  <a:pt x="2077" y="4154"/>
                </a:cubicBezTo>
                <a:cubicBezTo>
                  <a:pt x="3223" y="4154"/>
                  <a:pt x="4154" y="3223"/>
                  <a:pt x="4154" y="2077"/>
                </a:cubicBezTo>
                <a:cubicBezTo>
                  <a:pt x="4154" y="931"/>
                  <a:pt x="3223" y="0"/>
                  <a:pt x="207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41"/>
          <p:cNvSpPr/>
          <p:nvPr/>
        </p:nvSpPr>
        <p:spPr>
          <a:xfrm>
            <a:off x="7758250" y="455064"/>
            <a:ext cx="1180029" cy="1106439"/>
          </a:xfrm>
          <a:custGeom>
            <a:avLst/>
            <a:gdLst/>
            <a:ahLst/>
            <a:cxnLst/>
            <a:rect l="l" t="t" r="r" b="b"/>
            <a:pathLst>
              <a:path w="20060" h="18809" extrusionOk="0">
                <a:moveTo>
                  <a:pt x="10038" y="1"/>
                </a:moveTo>
                <a:cubicBezTo>
                  <a:pt x="9145" y="1"/>
                  <a:pt x="8358" y="572"/>
                  <a:pt x="8073" y="1414"/>
                </a:cubicBezTo>
                <a:cubicBezTo>
                  <a:pt x="7787" y="2260"/>
                  <a:pt x="8073" y="3198"/>
                  <a:pt x="8790" y="3738"/>
                </a:cubicBezTo>
                <a:cubicBezTo>
                  <a:pt x="9369" y="4168"/>
                  <a:pt x="9708" y="4845"/>
                  <a:pt x="9714" y="5568"/>
                </a:cubicBezTo>
                <a:cubicBezTo>
                  <a:pt x="9701" y="6440"/>
                  <a:pt x="9323" y="7273"/>
                  <a:pt x="8659" y="7846"/>
                </a:cubicBezTo>
                <a:cubicBezTo>
                  <a:pt x="8549" y="7950"/>
                  <a:pt x="8445" y="8061"/>
                  <a:pt x="8353" y="8185"/>
                </a:cubicBezTo>
                <a:cubicBezTo>
                  <a:pt x="7963" y="8738"/>
                  <a:pt x="7338" y="9070"/>
                  <a:pt x="6661" y="9077"/>
                </a:cubicBezTo>
                <a:lnTo>
                  <a:pt x="6530" y="9077"/>
                </a:lnTo>
                <a:cubicBezTo>
                  <a:pt x="5658" y="9064"/>
                  <a:pt x="4831" y="8680"/>
                  <a:pt x="4265" y="8022"/>
                </a:cubicBezTo>
                <a:cubicBezTo>
                  <a:pt x="3859" y="7570"/>
                  <a:pt x="3289" y="7326"/>
                  <a:pt x="2707" y="7326"/>
                </a:cubicBezTo>
                <a:cubicBezTo>
                  <a:pt x="2459" y="7326"/>
                  <a:pt x="2208" y="7371"/>
                  <a:pt x="1967" y="7462"/>
                </a:cubicBezTo>
                <a:cubicBezTo>
                  <a:pt x="1159" y="7775"/>
                  <a:pt x="625" y="8549"/>
                  <a:pt x="638" y="9415"/>
                </a:cubicBezTo>
                <a:cubicBezTo>
                  <a:pt x="645" y="10281"/>
                  <a:pt x="1185" y="11050"/>
                  <a:pt x="1993" y="11349"/>
                </a:cubicBezTo>
                <a:cubicBezTo>
                  <a:pt x="2226" y="11435"/>
                  <a:pt x="2468" y="11476"/>
                  <a:pt x="2707" y="11476"/>
                </a:cubicBezTo>
                <a:cubicBezTo>
                  <a:pt x="3301" y="11476"/>
                  <a:pt x="3880" y="11221"/>
                  <a:pt x="4284" y="10757"/>
                </a:cubicBezTo>
                <a:cubicBezTo>
                  <a:pt x="4825" y="10112"/>
                  <a:pt x="5619" y="9734"/>
                  <a:pt x="6459" y="9728"/>
                </a:cubicBezTo>
                <a:lnTo>
                  <a:pt x="6622" y="9728"/>
                </a:lnTo>
                <a:cubicBezTo>
                  <a:pt x="6758" y="9728"/>
                  <a:pt x="6895" y="9741"/>
                  <a:pt x="7038" y="9767"/>
                </a:cubicBezTo>
                <a:cubicBezTo>
                  <a:pt x="7807" y="9923"/>
                  <a:pt x="8080" y="10880"/>
                  <a:pt x="7527" y="11440"/>
                </a:cubicBezTo>
                <a:lnTo>
                  <a:pt x="5691" y="13289"/>
                </a:lnTo>
                <a:cubicBezTo>
                  <a:pt x="4857" y="14109"/>
                  <a:pt x="3757" y="14591"/>
                  <a:pt x="2592" y="14650"/>
                </a:cubicBezTo>
                <a:cubicBezTo>
                  <a:pt x="2559" y="14650"/>
                  <a:pt x="2526" y="14656"/>
                  <a:pt x="2494" y="14656"/>
                </a:cubicBezTo>
                <a:cubicBezTo>
                  <a:pt x="743" y="14845"/>
                  <a:pt x="0" y="16987"/>
                  <a:pt x="1270" y="18211"/>
                </a:cubicBezTo>
                <a:cubicBezTo>
                  <a:pt x="1687" y="18615"/>
                  <a:pt x="2198" y="18798"/>
                  <a:pt x="2700" y="18798"/>
                </a:cubicBezTo>
                <a:cubicBezTo>
                  <a:pt x="3718" y="18798"/>
                  <a:pt x="4698" y="18047"/>
                  <a:pt x="4786" y="16870"/>
                </a:cubicBezTo>
                <a:lnTo>
                  <a:pt x="4786" y="16844"/>
                </a:lnTo>
                <a:cubicBezTo>
                  <a:pt x="4838" y="15679"/>
                  <a:pt x="5326" y="14572"/>
                  <a:pt x="6146" y="13745"/>
                </a:cubicBezTo>
                <a:lnTo>
                  <a:pt x="7950" y="11941"/>
                </a:lnTo>
                <a:cubicBezTo>
                  <a:pt x="8149" y="11742"/>
                  <a:pt x="8404" y="11647"/>
                  <a:pt x="8656" y="11647"/>
                </a:cubicBezTo>
                <a:cubicBezTo>
                  <a:pt x="9027" y="11647"/>
                  <a:pt x="9391" y="11854"/>
                  <a:pt x="9558" y="12234"/>
                </a:cubicBezTo>
                <a:cubicBezTo>
                  <a:pt x="9649" y="12417"/>
                  <a:pt x="9701" y="12612"/>
                  <a:pt x="9708" y="12814"/>
                </a:cubicBezTo>
                <a:lnTo>
                  <a:pt x="9708" y="12905"/>
                </a:lnTo>
                <a:cubicBezTo>
                  <a:pt x="9701" y="13777"/>
                  <a:pt x="9317" y="14598"/>
                  <a:pt x="8653" y="15171"/>
                </a:cubicBezTo>
                <a:cubicBezTo>
                  <a:pt x="8008" y="15744"/>
                  <a:pt x="7787" y="16662"/>
                  <a:pt x="8099" y="17469"/>
                </a:cubicBezTo>
                <a:cubicBezTo>
                  <a:pt x="8404" y="18271"/>
                  <a:pt x="9177" y="18797"/>
                  <a:pt x="10037" y="18797"/>
                </a:cubicBezTo>
                <a:cubicBezTo>
                  <a:pt x="10042" y="18797"/>
                  <a:pt x="10047" y="18797"/>
                  <a:pt x="10053" y="18797"/>
                </a:cubicBezTo>
                <a:cubicBezTo>
                  <a:pt x="10912" y="18791"/>
                  <a:pt x="11687" y="18250"/>
                  <a:pt x="11980" y="17436"/>
                </a:cubicBezTo>
                <a:cubicBezTo>
                  <a:pt x="12279" y="16623"/>
                  <a:pt x="12045" y="15711"/>
                  <a:pt x="11387" y="15151"/>
                </a:cubicBezTo>
                <a:cubicBezTo>
                  <a:pt x="10743" y="14611"/>
                  <a:pt x="10372" y="13816"/>
                  <a:pt x="10359" y="12977"/>
                </a:cubicBezTo>
                <a:lnTo>
                  <a:pt x="10359" y="12814"/>
                </a:lnTo>
                <a:cubicBezTo>
                  <a:pt x="10359" y="12742"/>
                  <a:pt x="10359" y="12677"/>
                  <a:pt x="10372" y="12606"/>
                </a:cubicBezTo>
                <a:cubicBezTo>
                  <a:pt x="10423" y="12032"/>
                  <a:pt x="10910" y="11678"/>
                  <a:pt x="11415" y="11678"/>
                </a:cubicBezTo>
                <a:cubicBezTo>
                  <a:pt x="11679" y="11678"/>
                  <a:pt x="11948" y="11775"/>
                  <a:pt x="12162" y="11987"/>
                </a:cubicBezTo>
                <a:lnTo>
                  <a:pt x="13920" y="13738"/>
                </a:lnTo>
                <a:cubicBezTo>
                  <a:pt x="14747" y="14572"/>
                  <a:pt x="15229" y="15679"/>
                  <a:pt x="15287" y="16850"/>
                </a:cubicBezTo>
                <a:cubicBezTo>
                  <a:pt x="15287" y="16876"/>
                  <a:pt x="15294" y="16909"/>
                  <a:pt x="15294" y="16942"/>
                </a:cubicBezTo>
                <a:cubicBezTo>
                  <a:pt x="15414" y="18089"/>
                  <a:pt x="16378" y="18809"/>
                  <a:pt x="17374" y="18809"/>
                </a:cubicBezTo>
                <a:cubicBezTo>
                  <a:pt x="17887" y="18809"/>
                  <a:pt x="18409" y="18618"/>
                  <a:pt x="18829" y="18198"/>
                </a:cubicBezTo>
                <a:cubicBezTo>
                  <a:pt x="20059" y="16961"/>
                  <a:pt x="19311" y="14845"/>
                  <a:pt x="17572" y="14663"/>
                </a:cubicBezTo>
                <a:lnTo>
                  <a:pt x="17579" y="14663"/>
                </a:lnTo>
                <a:cubicBezTo>
                  <a:pt x="17546" y="14663"/>
                  <a:pt x="17514" y="14656"/>
                  <a:pt x="17481" y="14656"/>
                </a:cubicBezTo>
                <a:cubicBezTo>
                  <a:pt x="16316" y="14598"/>
                  <a:pt x="15216" y="14109"/>
                  <a:pt x="14382" y="13289"/>
                </a:cubicBezTo>
                <a:lnTo>
                  <a:pt x="12631" y="11525"/>
                </a:lnTo>
                <a:cubicBezTo>
                  <a:pt x="12012" y="10900"/>
                  <a:pt x="12377" y="9819"/>
                  <a:pt x="13249" y="9734"/>
                </a:cubicBezTo>
                <a:cubicBezTo>
                  <a:pt x="13321" y="9728"/>
                  <a:pt x="13386" y="9728"/>
                  <a:pt x="13458" y="9728"/>
                </a:cubicBezTo>
                <a:lnTo>
                  <a:pt x="13542" y="9728"/>
                </a:lnTo>
                <a:cubicBezTo>
                  <a:pt x="14415" y="9734"/>
                  <a:pt x="15242" y="10118"/>
                  <a:pt x="15815" y="10776"/>
                </a:cubicBezTo>
                <a:cubicBezTo>
                  <a:pt x="16215" y="11231"/>
                  <a:pt x="16780" y="11476"/>
                  <a:pt x="17360" y="11476"/>
                </a:cubicBezTo>
                <a:cubicBezTo>
                  <a:pt x="17610" y="11476"/>
                  <a:pt x="17863" y="11430"/>
                  <a:pt x="18106" y="11336"/>
                </a:cubicBezTo>
                <a:cubicBezTo>
                  <a:pt x="18914" y="11023"/>
                  <a:pt x="19447" y="10249"/>
                  <a:pt x="19434" y="9383"/>
                </a:cubicBezTo>
                <a:cubicBezTo>
                  <a:pt x="19428" y="8517"/>
                  <a:pt x="18888" y="7749"/>
                  <a:pt x="18080" y="7449"/>
                </a:cubicBezTo>
                <a:cubicBezTo>
                  <a:pt x="17848" y="7365"/>
                  <a:pt x="17607" y="7325"/>
                  <a:pt x="17369" y="7325"/>
                </a:cubicBezTo>
                <a:cubicBezTo>
                  <a:pt x="16774" y="7325"/>
                  <a:pt x="16193" y="7579"/>
                  <a:pt x="15789" y="8048"/>
                </a:cubicBezTo>
                <a:cubicBezTo>
                  <a:pt x="15248" y="8686"/>
                  <a:pt x="14454" y="9064"/>
                  <a:pt x="13614" y="9077"/>
                </a:cubicBezTo>
                <a:lnTo>
                  <a:pt x="13419" y="9077"/>
                </a:lnTo>
                <a:cubicBezTo>
                  <a:pt x="12742" y="9070"/>
                  <a:pt x="12110" y="8738"/>
                  <a:pt x="11726" y="8185"/>
                </a:cubicBezTo>
                <a:cubicBezTo>
                  <a:pt x="11635" y="8061"/>
                  <a:pt x="11531" y="7950"/>
                  <a:pt x="11420" y="7846"/>
                </a:cubicBezTo>
                <a:cubicBezTo>
                  <a:pt x="10756" y="7273"/>
                  <a:pt x="10372" y="6440"/>
                  <a:pt x="10365" y="5568"/>
                </a:cubicBezTo>
                <a:cubicBezTo>
                  <a:pt x="10359" y="4858"/>
                  <a:pt x="10691" y="4181"/>
                  <a:pt x="11264" y="3758"/>
                </a:cubicBezTo>
                <a:cubicBezTo>
                  <a:pt x="11986" y="3224"/>
                  <a:pt x="12286" y="2293"/>
                  <a:pt x="12012" y="1440"/>
                </a:cubicBezTo>
                <a:cubicBezTo>
                  <a:pt x="11739" y="587"/>
                  <a:pt x="10945" y="8"/>
                  <a:pt x="10053" y="1"/>
                </a:cubicBezTo>
                <a:cubicBezTo>
                  <a:pt x="10048" y="1"/>
                  <a:pt x="10043" y="1"/>
                  <a:pt x="1003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41"/>
          <p:cNvSpPr/>
          <p:nvPr/>
        </p:nvSpPr>
        <p:spPr>
          <a:xfrm>
            <a:off x="8643839" y="2609104"/>
            <a:ext cx="244418" cy="244418"/>
          </a:xfrm>
          <a:custGeom>
            <a:avLst/>
            <a:gdLst/>
            <a:ahLst/>
            <a:cxnLst/>
            <a:rect l="l" t="t" r="r" b="b"/>
            <a:pathLst>
              <a:path w="4155" h="4155" extrusionOk="0">
                <a:moveTo>
                  <a:pt x="2078" y="0"/>
                </a:moveTo>
                <a:cubicBezTo>
                  <a:pt x="932" y="0"/>
                  <a:pt x="1" y="931"/>
                  <a:pt x="1" y="2077"/>
                </a:cubicBezTo>
                <a:cubicBezTo>
                  <a:pt x="1" y="3223"/>
                  <a:pt x="932" y="4154"/>
                  <a:pt x="2078" y="4154"/>
                </a:cubicBezTo>
                <a:cubicBezTo>
                  <a:pt x="3223" y="4154"/>
                  <a:pt x="4154" y="3223"/>
                  <a:pt x="4154" y="2077"/>
                </a:cubicBezTo>
                <a:cubicBezTo>
                  <a:pt x="4154" y="931"/>
                  <a:pt x="3223" y="0"/>
                  <a:pt x="207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41"/>
          <p:cNvSpPr/>
          <p:nvPr/>
        </p:nvSpPr>
        <p:spPr>
          <a:xfrm>
            <a:off x="7795779" y="2182084"/>
            <a:ext cx="1134087" cy="675135"/>
          </a:xfrm>
          <a:custGeom>
            <a:avLst/>
            <a:gdLst/>
            <a:ahLst/>
            <a:cxnLst/>
            <a:rect l="l" t="t" r="r" b="b"/>
            <a:pathLst>
              <a:path w="19279" h="11477" extrusionOk="0">
                <a:moveTo>
                  <a:pt x="16863" y="1"/>
                </a:moveTo>
                <a:lnTo>
                  <a:pt x="16856" y="7"/>
                </a:lnTo>
                <a:cubicBezTo>
                  <a:pt x="16812" y="4"/>
                  <a:pt x="16767" y="3"/>
                  <a:pt x="16722" y="3"/>
                </a:cubicBezTo>
                <a:cubicBezTo>
                  <a:pt x="16062" y="3"/>
                  <a:pt x="15443" y="317"/>
                  <a:pt x="15053" y="860"/>
                </a:cubicBezTo>
                <a:cubicBezTo>
                  <a:pt x="14634" y="1421"/>
                  <a:pt x="13972" y="1752"/>
                  <a:pt x="13270" y="1752"/>
                </a:cubicBezTo>
                <a:cubicBezTo>
                  <a:pt x="13263" y="1752"/>
                  <a:pt x="13256" y="1752"/>
                  <a:pt x="13249" y="1752"/>
                </a:cubicBezTo>
                <a:lnTo>
                  <a:pt x="13152" y="1752"/>
                </a:lnTo>
                <a:cubicBezTo>
                  <a:pt x="12312" y="1746"/>
                  <a:pt x="11518" y="1368"/>
                  <a:pt x="10977" y="724"/>
                </a:cubicBezTo>
                <a:cubicBezTo>
                  <a:pt x="10564" y="244"/>
                  <a:pt x="9987" y="6"/>
                  <a:pt x="9410" y="6"/>
                </a:cubicBezTo>
                <a:cubicBezTo>
                  <a:pt x="8796" y="6"/>
                  <a:pt x="8183" y="275"/>
                  <a:pt x="7767" y="808"/>
                </a:cubicBezTo>
                <a:cubicBezTo>
                  <a:pt x="7288" y="1403"/>
                  <a:pt x="6570" y="1753"/>
                  <a:pt x="5804" y="1753"/>
                </a:cubicBezTo>
                <a:cubicBezTo>
                  <a:pt x="5790" y="1753"/>
                  <a:pt x="5776" y="1752"/>
                  <a:pt x="5762" y="1752"/>
                </a:cubicBezTo>
                <a:lnTo>
                  <a:pt x="5665" y="1752"/>
                </a:lnTo>
                <a:cubicBezTo>
                  <a:pt x="4896" y="1746"/>
                  <a:pt x="4174" y="1388"/>
                  <a:pt x="3705" y="782"/>
                </a:cubicBezTo>
                <a:cubicBezTo>
                  <a:pt x="3303" y="281"/>
                  <a:pt x="2702" y="3"/>
                  <a:pt x="2084" y="3"/>
                </a:cubicBezTo>
                <a:cubicBezTo>
                  <a:pt x="1851" y="3"/>
                  <a:pt x="1615" y="43"/>
                  <a:pt x="1387" y="125"/>
                </a:cubicBezTo>
                <a:cubicBezTo>
                  <a:pt x="554" y="418"/>
                  <a:pt x="0" y="1212"/>
                  <a:pt x="7" y="2091"/>
                </a:cubicBezTo>
                <a:cubicBezTo>
                  <a:pt x="13" y="2976"/>
                  <a:pt x="580" y="3757"/>
                  <a:pt x="1413" y="4044"/>
                </a:cubicBezTo>
                <a:cubicBezTo>
                  <a:pt x="1633" y="4119"/>
                  <a:pt x="1859" y="4155"/>
                  <a:pt x="2082" y="4155"/>
                </a:cubicBezTo>
                <a:cubicBezTo>
                  <a:pt x="2711" y="4155"/>
                  <a:pt x="3319" y="3868"/>
                  <a:pt x="3718" y="3354"/>
                </a:cubicBezTo>
                <a:cubicBezTo>
                  <a:pt x="4167" y="2761"/>
                  <a:pt x="4864" y="2410"/>
                  <a:pt x="5606" y="2403"/>
                </a:cubicBezTo>
                <a:lnTo>
                  <a:pt x="5795" y="2403"/>
                </a:lnTo>
                <a:cubicBezTo>
                  <a:pt x="6576" y="2416"/>
                  <a:pt x="7312" y="2774"/>
                  <a:pt x="7794" y="3386"/>
                </a:cubicBezTo>
                <a:cubicBezTo>
                  <a:pt x="7878" y="3491"/>
                  <a:pt x="7969" y="3582"/>
                  <a:pt x="8073" y="3666"/>
                </a:cubicBezTo>
                <a:cubicBezTo>
                  <a:pt x="8718" y="4213"/>
                  <a:pt x="9083" y="5021"/>
                  <a:pt x="9083" y="5867"/>
                </a:cubicBezTo>
                <a:cubicBezTo>
                  <a:pt x="9083" y="6609"/>
                  <a:pt x="8738" y="7306"/>
                  <a:pt x="8152" y="7755"/>
                </a:cubicBezTo>
                <a:cubicBezTo>
                  <a:pt x="7989" y="7879"/>
                  <a:pt x="7846" y="8028"/>
                  <a:pt x="7722" y="8198"/>
                </a:cubicBezTo>
                <a:cubicBezTo>
                  <a:pt x="7331" y="8745"/>
                  <a:pt x="6700" y="9070"/>
                  <a:pt x="6029" y="9077"/>
                </a:cubicBezTo>
                <a:lnTo>
                  <a:pt x="5899" y="9077"/>
                </a:lnTo>
                <a:cubicBezTo>
                  <a:pt x="5027" y="9064"/>
                  <a:pt x="4200" y="8679"/>
                  <a:pt x="3633" y="8022"/>
                </a:cubicBezTo>
                <a:cubicBezTo>
                  <a:pt x="3227" y="7570"/>
                  <a:pt x="2658" y="7326"/>
                  <a:pt x="2075" y="7326"/>
                </a:cubicBezTo>
                <a:cubicBezTo>
                  <a:pt x="1827" y="7326"/>
                  <a:pt x="1576" y="7371"/>
                  <a:pt x="1335" y="7462"/>
                </a:cubicBezTo>
                <a:cubicBezTo>
                  <a:pt x="528" y="7774"/>
                  <a:pt x="0" y="8549"/>
                  <a:pt x="7" y="9415"/>
                </a:cubicBezTo>
                <a:cubicBezTo>
                  <a:pt x="13" y="10281"/>
                  <a:pt x="554" y="11049"/>
                  <a:pt x="1368" y="11349"/>
                </a:cubicBezTo>
                <a:cubicBezTo>
                  <a:pt x="1599" y="11435"/>
                  <a:pt x="1840" y="11476"/>
                  <a:pt x="2078" y="11476"/>
                </a:cubicBezTo>
                <a:cubicBezTo>
                  <a:pt x="2670" y="11476"/>
                  <a:pt x="3249" y="11221"/>
                  <a:pt x="3653" y="10756"/>
                </a:cubicBezTo>
                <a:cubicBezTo>
                  <a:pt x="4193" y="10112"/>
                  <a:pt x="4987" y="9734"/>
                  <a:pt x="5827" y="9728"/>
                </a:cubicBezTo>
                <a:lnTo>
                  <a:pt x="6036" y="9728"/>
                </a:lnTo>
                <a:cubicBezTo>
                  <a:pt x="6706" y="9734"/>
                  <a:pt x="7338" y="10066"/>
                  <a:pt x="7722" y="10613"/>
                </a:cubicBezTo>
                <a:cubicBezTo>
                  <a:pt x="8129" y="11183"/>
                  <a:pt x="8764" y="11477"/>
                  <a:pt x="9404" y="11477"/>
                </a:cubicBezTo>
                <a:cubicBezTo>
                  <a:pt x="9920" y="11477"/>
                  <a:pt x="10440" y="11285"/>
                  <a:pt x="10847" y="10893"/>
                </a:cubicBezTo>
                <a:cubicBezTo>
                  <a:pt x="11758" y="10014"/>
                  <a:pt x="11674" y="8530"/>
                  <a:pt x="10671" y="7755"/>
                </a:cubicBezTo>
                <a:cubicBezTo>
                  <a:pt x="10079" y="7306"/>
                  <a:pt x="9734" y="6603"/>
                  <a:pt x="9734" y="5860"/>
                </a:cubicBezTo>
                <a:cubicBezTo>
                  <a:pt x="9727" y="5014"/>
                  <a:pt x="10098" y="4213"/>
                  <a:pt x="10743" y="3666"/>
                </a:cubicBezTo>
                <a:cubicBezTo>
                  <a:pt x="10840" y="3575"/>
                  <a:pt x="10932" y="3484"/>
                  <a:pt x="11016" y="3386"/>
                </a:cubicBezTo>
                <a:cubicBezTo>
                  <a:pt x="11539" y="2754"/>
                  <a:pt x="12317" y="2397"/>
                  <a:pt x="13130" y="2397"/>
                </a:cubicBezTo>
                <a:cubicBezTo>
                  <a:pt x="13137" y="2397"/>
                  <a:pt x="13144" y="2397"/>
                  <a:pt x="13152" y="2397"/>
                </a:cubicBezTo>
                <a:lnTo>
                  <a:pt x="13249" y="2397"/>
                </a:lnTo>
                <a:cubicBezTo>
                  <a:pt x="13966" y="2403"/>
                  <a:pt x="14643" y="2742"/>
                  <a:pt x="15072" y="3315"/>
                </a:cubicBezTo>
                <a:cubicBezTo>
                  <a:pt x="15490" y="3877"/>
                  <a:pt x="16112" y="4150"/>
                  <a:pt x="16731" y="4150"/>
                </a:cubicBezTo>
                <a:cubicBezTo>
                  <a:pt x="17453" y="4150"/>
                  <a:pt x="18170" y="3779"/>
                  <a:pt x="18556" y="3061"/>
                </a:cubicBezTo>
                <a:cubicBezTo>
                  <a:pt x="19278" y="1726"/>
                  <a:pt x="18373" y="99"/>
                  <a:pt x="1686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41"/>
          <p:cNvSpPr/>
          <p:nvPr/>
        </p:nvSpPr>
        <p:spPr>
          <a:xfrm>
            <a:off x="8647137" y="1751540"/>
            <a:ext cx="265065" cy="674899"/>
          </a:xfrm>
          <a:custGeom>
            <a:avLst/>
            <a:gdLst/>
            <a:ahLst/>
            <a:cxnLst/>
            <a:rect l="l" t="t" r="r" b="b"/>
            <a:pathLst>
              <a:path w="4506" h="11473" extrusionOk="0">
                <a:moveTo>
                  <a:pt x="2255" y="1"/>
                </a:moveTo>
                <a:cubicBezTo>
                  <a:pt x="2250" y="1"/>
                  <a:pt x="2245" y="1"/>
                  <a:pt x="2240" y="1"/>
                </a:cubicBezTo>
                <a:cubicBezTo>
                  <a:pt x="1354" y="7"/>
                  <a:pt x="573" y="574"/>
                  <a:pt x="287" y="1407"/>
                </a:cubicBezTo>
                <a:cubicBezTo>
                  <a:pt x="0" y="2247"/>
                  <a:pt x="280" y="3171"/>
                  <a:pt x="977" y="3712"/>
                </a:cubicBezTo>
                <a:cubicBezTo>
                  <a:pt x="1569" y="4161"/>
                  <a:pt x="1921" y="4858"/>
                  <a:pt x="1927" y="5600"/>
                </a:cubicBezTo>
                <a:lnTo>
                  <a:pt x="1927" y="5658"/>
                </a:lnTo>
                <a:cubicBezTo>
                  <a:pt x="1927" y="6485"/>
                  <a:pt x="1563" y="7266"/>
                  <a:pt x="931" y="7800"/>
                </a:cubicBezTo>
                <a:cubicBezTo>
                  <a:pt x="261" y="8354"/>
                  <a:pt x="7" y="9272"/>
                  <a:pt x="293" y="10092"/>
                </a:cubicBezTo>
                <a:cubicBezTo>
                  <a:pt x="586" y="10912"/>
                  <a:pt x="1361" y="11466"/>
                  <a:pt x="2233" y="11472"/>
                </a:cubicBezTo>
                <a:cubicBezTo>
                  <a:pt x="2244" y="11472"/>
                  <a:pt x="2254" y="11473"/>
                  <a:pt x="2264" y="11473"/>
                </a:cubicBezTo>
                <a:cubicBezTo>
                  <a:pt x="3124" y="11473"/>
                  <a:pt x="3891" y="10935"/>
                  <a:pt x="4193" y="10131"/>
                </a:cubicBezTo>
                <a:cubicBezTo>
                  <a:pt x="4499" y="9317"/>
                  <a:pt x="4265" y="8393"/>
                  <a:pt x="3607" y="7826"/>
                </a:cubicBezTo>
                <a:cubicBezTo>
                  <a:pt x="2963" y="7286"/>
                  <a:pt x="2585" y="6498"/>
                  <a:pt x="2578" y="5658"/>
                </a:cubicBezTo>
                <a:cubicBezTo>
                  <a:pt x="2585" y="4890"/>
                  <a:pt x="2943" y="4167"/>
                  <a:pt x="3548" y="3699"/>
                </a:cubicBezTo>
                <a:cubicBezTo>
                  <a:pt x="4239" y="3145"/>
                  <a:pt x="4506" y="2214"/>
                  <a:pt x="4206" y="1381"/>
                </a:cubicBezTo>
                <a:cubicBezTo>
                  <a:pt x="3915" y="552"/>
                  <a:pt x="3128" y="1"/>
                  <a:pt x="225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41"/>
          <p:cNvSpPr/>
          <p:nvPr/>
        </p:nvSpPr>
        <p:spPr>
          <a:xfrm rot="5400000">
            <a:off x="8001395" y="1533205"/>
            <a:ext cx="265955" cy="677165"/>
          </a:xfrm>
          <a:custGeom>
            <a:avLst/>
            <a:gdLst/>
            <a:ahLst/>
            <a:cxnLst/>
            <a:rect l="l" t="t" r="r" b="b"/>
            <a:pathLst>
              <a:path w="4506" h="11473" extrusionOk="0">
                <a:moveTo>
                  <a:pt x="2255" y="1"/>
                </a:moveTo>
                <a:cubicBezTo>
                  <a:pt x="2250" y="1"/>
                  <a:pt x="2245" y="1"/>
                  <a:pt x="2240" y="1"/>
                </a:cubicBezTo>
                <a:cubicBezTo>
                  <a:pt x="1354" y="7"/>
                  <a:pt x="573" y="574"/>
                  <a:pt x="287" y="1407"/>
                </a:cubicBezTo>
                <a:cubicBezTo>
                  <a:pt x="0" y="2247"/>
                  <a:pt x="280" y="3171"/>
                  <a:pt x="977" y="3712"/>
                </a:cubicBezTo>
                <a:cubicBezTo>
                  <a:pt x="1569" y="4161"/>
                  <a:pt x="1921" y="4858"/>
                  <a:pt x="1927" y="5600"/>
                </a:cubicBezTo>
                <a:lnTo>
                  <a:pt x="1927" y="5658"/>
                </a:lnTo>
                <a:cubicBezTo>
                  <a:pt x="1927" y="6485"/>
                  <a:pt x="1563" y="7266"/>
                  <a:pt x="931" y="7800"/>
                </a:cubicBezTo>
                <a:cubicBezTo>
                  <a:pt x="261" y="8354"/>
                  <a:pt x="7" y="9272"/>
                  <a:pt x="293" y="10092"/>
                </a:cubicBezTo>
                <a:cubicBezTo>
                  <a:pt x="586" y="10912"/>
                  <a:pt x="1361" y="11466"/>
                  <a:pt x="2233" y="11472"/>
                </a:cubicBezTo>
                <a:cubicBezTo>
                  <a:pt x="2244" y="11472"/>
                  <a:pt x="2254" y="11473"/>
                  <a:pt x="2264" y="11473"/>
                </a:cubicBezTo>
                <a:cubicBezTo>
                  <a:pt x="3124" y="11473"/>
                  <a:pt x="3891" y="10935"/>
                  <a:pt x="4193" y="10131"/>
                </a:cubicBezTo>
                <a:cubicBezTo>
                  <a:pt x="4499" y="9317"/>
                  <a:pt x="4265" y="8393"/>
                  <a:pt x="3607" y="7826"/>
                </a:cubicBezTo>
                <a:cubicBezTo>
                  <a:pt x="2963" y="7286"/>
                  <a:pt x="2585" y="6498"/>
                  <a:pt x="2578" y="5658"/>
                </a:cubicBezTo>
                <a:cubicBezTo>
                  <a:pt x="2585" y="4890"/>
                  <a:pt x="2943" y="4167"/>
                  <a:pt x="3548" y="3699"/>
                </a:cubicBezTo>
                <a:cubicBezTo>
                  <a:pt x="4239" y="3145"/>
                  <a:pt x="4506" y="2214"/>
                  <a:pt x="4206" y="1381"/>
                </a:cubicBezTo>
                <a:cubicBezTo>
                  <a:pt x="3915" y="552"/>
                  <a:pt x="3128" y="1"/>
                  <a:pt x="225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Прямоугольник 19"/>
          <p:cNvSpPr/>
          <p:nvPr/>
        </p:nvSpPr>
        <p:spPr>
          <a:xfrm>
            <a:off x="4664118" y="2104152"/>
            <a:ext cx="28655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Более 30 компетенций по шести направлениям профессиональных знаний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41"/>
          <a:stretch/>
        </p:blipFill>
        <p:spPr bwMode="auto">
          <a:xfrm>
            <a:off x="0" y="0"/>
            <a:ext cx="4379446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05"/>
          <a:stretch/>
        </p:blipFill>
        <p:spPr bwMode="auto">
          <a:xfrm>
            <a:off x="0" y="-13202"/>
            <a:ext cx="4379446" cy="5156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0" r="19417"/>
          <a:stretch/>
        </p:blipFill>
        <p:spPr bwMode="auto">
          <a:xfrm>
            <a:off x="0" y="-27913"/>
            <a:ext cx="4379446" cy="5199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9076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41"/>
          <p:cNvSpPr txBox="1">
            <a:spLocks noGrp="1"/>
          </p:cNvSpPr>
          <p:nvPr>
            <p:ph type="sldNum" idx="12"/>
          </p:nvPr>
        </p:nvSpPr>
        <p:spPr>
          <a:xfrm>
            <a:off x="8003000" y="4420400"/>
            <a:ext cx="399000" cy="19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sp>
        <p:nvSpPr>
          <p:cNvPr id="459" name="Google Shape;459;p41"/>
          <p:cNvSpPr txBox="1">
            <a:spLocks noGrp="1"/>
          </p:cNvSpPr>
          <p:nvPr>
            <p:ph type="title" idx="2"/>
          </p:nvPr>
        </p:nvSpPr>
        <p:spPr>
          <a:xfrm>
            <a:off x="639441" y="79061"/>
            <a:ext cx="6986245" cy="139969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sz="2800" b="1" dirty="0"/>
              <a:t>Профориентационная смена Пробудущее</a:t>
            </a:r>
            <a:endParaRPr sz="2800" dirty="0"/>
          </a:p>
        </p:txBody>
      </p:sp>
      <p:sp>
        <p:nvSpPr>
          <p:cNvPr id="462" name="Google Shape;462;p41"/>
          <p:cNvSpPr/>
          <p:nvPr/>
        </p:nvSpPr>
        <p:spPr>
          <a:xfrm>
            <a:off x="8657487" y="455123"/>
            <a:ext cx="244359" cy="244359"/>
          </a:xfrm>
          <a:custGeom>
            <a:avLst/>
            <a:gdLst/>
            <a:ahLst/>
            <a:cxnLst/>
            <a:rect l="l" t="t" r="r" b="b"/>
            <a:pathLst>
              <a:path w="4154" h="4154" extrusionOk="0">
                <a:moveTo>
                  <a:pt x="2077" y="0"/>
                </a:moveTo>
                <a:cubicBezTo>
                  <a:pt x="931" y="0"/>
                  <a:pt x="0" y="931"/>
                  <a:pt x="0" y="2077"/>
                </a:cubicBezTo>
                <a:cubicBezTo>
                  <a:pt x="0" y="3223"/>
                  <a:pt x="931" y="4154"/>
                  <a:pt x="2077" y="4154"/>
                </a:cubicBezTo>
                <a:cubicBezTo>
                  <a:pt x="3223" y="4154"/>
                  <a:pt x="4154" y="3223"/>
                  <a:pt x="4154" y="2077"/>
                </a:cubicBezTo>
                <a:cubicBezTo>
                  <a:pt x="4154" y="931"/>
                  <a:pt x="3223" y="0"/>
                  <a:pt x="207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41"/>
          <p:cNvSpPr/>
          <p:nvPr/>
        </p:nvSpPr>
        <p:spPr>
          <a:xfrm>
            <a:off x="8657487" y="1747654"/>
            <a:ext cx="244359" cy="244418"/>
          </a:xfrm>
          <a:custGeom>
            <a:avLst/>
            <a:gdLst/>
            <a:ahLst/>
            <a:cxnLst/>
            <a:rect l="l" t="t" r="r" b="b"/>
            <a:pathLst>
              <a:path w="4154" h="4155" extrusionOk="0">
                <a:moveTo>
                  <a:pt x="2077" y="0"/>
                </a:moveTo>
                <a:cubicBezTo>
                  <a:pt x="931" y="0"/>
                  <a:pt x="0" y="931"/>
                  <a:pt x="0" y="2077"/>
                </a:cubicBezTo>
                <a:cubicBezTo>
                  <a:pt x="0" y="3223"/>
                  <a:pt x="931" y="4154"/>
                  <a:pt x="2077" y="4154"/>
                </a:cubicBezTo>
                <a:cubicBezTo>
                  <a:pt x="3223" y="4154"/>
                  <a:pt x="4154" y="3223"/>
                  <a:pt x="4154" y="2077"/>
                </a:cubicBezTo>
                <a:cubicBezTo>
                  <a:pt x="4154" y="931"/>
                  <a:pt x="3223" y="0"/>
                  <a:pt x="207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41"/>
          <p:cNvSpPr/>
          <p:nvPr/>
        </p:nvSpPr>
        <p:spPr>
          <a:xfrm>
            <a:off x="7795779" y="455123"/>
            <a:ext cx="244418" cy="244359"/>
          </a:xfrm>
          <a:custGeom>
            <a:avLst/>
            <a:gdLst/>
            <a:ahLst/>
            <a:cxnLst/>
            <a:rect l="l" t="t" r="r" b="b"/>
            <a:pathLst>
              <a:path w="4155" h="4154" extrusionOk="0">
                <a:moveTo>
                  <a:pt x="2077" y="0"/>
                </a:moveTo>
                <a:cubicBezTo>
                  <a:pt x="931" y="0"/>
                  <a:pt x="0" y="931"/>
                  <a:pt x="0" y="2077"/>
                </a:cubicBezTo>
                <a:cubicBezTo>
                  <a:pt x="0" y="3223"/>
                  <a:pt x="931" y="4154"/>
                  <a:pt x="2077" y="4154"/>
                </a:cubicBezTo>
                <a:cubicBezTo>
                  <a:pt x="3223" y="4154"/>
                  <a:pt x="4154" y="3223"/>
                  <a:pt x="4154" y="2077"/>
                </a:cubicBezTo>
                <a:cubicBezTo>
                  <a:pt x="4154" y="931"/>
                  <a:pt x="3223" y="0"/>
                  <a:pt x="207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41"/>
          <p:cNvSpPr/>
          <p:nvPr/>
        </p:nvSpPr>
        <p:spPr>
          <a:xfrm>
            <a:off x="7758250" y="455064"/>
            <a:ext cx="1180029" cy="1106439"/>
          </a:xfrm>
          <a:custGeom>
            <a:avLst/>
            <a:gdLst/>
            <a:ahLst/>
            <a:cxnLst/>
            <a:rect l="l" t="t" r="r" b="b"/>
            <a:pathLst>
              <a:path w="20060" h="18809" extrusionOk="0">
                <a:moveTo>
                  <a:pt x="10038" y="1"/>
                </a:moveTo>
                <a:cubicBezTo>
                  <a:pt x="9145" y="1"/>
                  <a:pt x="8358" y="572"/>
                  <a:pt x="8073" y="1414"/>
                </a:cubicBezTo>
                <a:cubicBezTo>
                  <a:pt x="7787" y="2260"/>
                  <a:pt x="8073" y="3198"/>
                  <a:pt x="8790" y="3738"/>
                </a:cubicBezTo>
                <a:cubicBezTo>
                  <a:pt x="9369" y="4168"/>
                  <a:pt x="9708" y="4845"/>
                  <a:pt x="9714" y="5568"/>
                </a:cubicBezTo>
                <a:cubicBezTo>
                  <a:pt x="9701" y="6440"/>
                  <a:pt x="9323" y="7273"/>
                  <a:pt x="8659" y="7846"/>
                </a:cubicBezTo>
                <a:cubicBezTo>
                  <a:pt x="8549" y="7950"/>
                  <a:pt x="8445" y="8061"/>
                  <a:pt x="8353" y="8185"/>
                </a:cubicBezTo>
                <a:cubicBezTo>
                  <a:pt x="7963" y="8738"/>
                  <a:pt x="7338" y="9070"/>
                  <a:pt x="6661" y="9077"/>
                </a:cubicBezTo>
                <a:lnTo>
                  <a:pt x="6530" y="9077"/>
                </a:lnTo>
                <a:cubicBezTo>
                  <a:pt x="5658" y="9064"/>
                  <a:pt x="4831" y="8680"/>
                  <a:pt x="4265" y="8022"/>
                </a:cubicBezTo>
                <a:cubicBezTo>
                  <a:pt x="3859" y="7570"/>
                  <a:pt x="3289" y="7326"/>
                  <a:pt x="2707" y="7326"/>
                </a:cubicBezTo>
                <a:cubicBezTo>
                  <a:pt x="2459" y="7326"/>
                  <a:pt x="2208" y="7371"/>
                  <a:pt x="1967" y="7462"/>
                </a:cubicBezTo>
                <a:cubicBezTo>
                  <a:pt x="1159" y="7775"/>
                  <a:pt x="625" y="8549"/>
                  <a:pt x="638" y="9415"/>
                </a:cubicBezTo>
                <a:cubicBezTo>
                  <a:pt x="645" y="10281"/>
                  <a:pt x="1185" y="11050"/>
                  <a:pt x="1993" y="11349"/>
                </a:cubicBezTo>
                <a:cubicBezTo>
                  <a:pt x="2226" y="11435"/>
                  <a:pt x="2468" y="11476"/>
                  <a:pt x="2707" y="11476"/>
                </a:cubicBezTo>
                <a:cubicBezTo>
                  <a:pt x="3301" y="11476"/>
                  <a:pt x="3880" y="11221"/>
                  <a:pt x="4284" y="10757"/>
                </a:cubicBezTo>
                <a:cubicBezTo>
                  <a:pt x="4825" y="10112"/>
                  <a:pt x="5619" y="9734"/>
                  <a:pt x="6459" y="9728"/>
                </a:cubicBezTo>
                <a:lnTo>
                  <a:pt x="6622" y="9728"/>
                </a:lnTo>
                <a:cubicBezTo>
                  <a:pt x="6758" y="9728"/>
                  <a:pt x="6895" y="9741"/>
                  <a:pt x="7038" y="9767"/>
                </a:cubicBezTo>
                <a:cubicBezTo>
                  <a:pt x="7807" y="9923"/>
                  <a:pt x="8080" y="10880"/>
                  <a:pt x="7527" y="11440"/>
                </a:cubicBezTo>
                <a:lnTo>
                  <a:pt x="5691" y="13289"/>
                </a:lnTo>
                <a:cubicBezTo>
                  <a:pt x="4857" y="14109"/>
                  <a:pt x="3757" y="14591"/>
                  <a:pt x="2592" y="14650"/>
                </a:cubicBezTo>
                <a:cubicBezTo>
                  <a:pt x="2559" y="14650"/>
                  <a:pt x="2526" y="14656"/>
                  <a:pt x="2494" y="14656"/>
                </a:cubicBezTo>
                <a:cubicBezTo>
                  <a:pt x="743" y="14845"/>
                  <a:pt x="0" y="16987"/>
                  <a:pt x="1270" y="18211"/>
                </a:cubicBezTo>
                <a:cubicBezTo>
                  <a:pt x="1687" y="18615"/>
                  <a:pt x="2198" y="18798"/>
                  <a:pt x="2700" y="18798"/>
                </a:cubicBezTo>
                <a:cubicBezTo>
                  <a:pt x="3718" y="18798"/>
                  <a:pt x="4698" y="18047"/>
                  <a:pt x="4786" y="16870"/>
                </a:cubicBezTo>
                <a:lnTo>
                  <a:pt x="4786" y="16844"/>
                </a:lnTo>
                <a:cubicBezTo>
                  <a:pt x="4838" y="15679"/>
                  <a:pt x="5326" y="14572"/>
                  <a:pt x="6146" y="13745"/>
                </a:cubicBezTo>
                <a:lnTo>
                  <a:pt x="7950" y="11941"/>
                </a:lnTo>
                <a:cubicBezTo>
                  <a:pt x="8149" y="11742"/>
                  <a:pt x="8404" y="11647"/>
                  <a:pt x="8656" y="11647"/>
                </a:cubicBezTo>
                <a:cubicBezTo>
                  <a:pt x="9027" y="11647"/>
                  <a:pt x="9391" y="11854"/>
                  <a:pt x="9558" y="12234"/>
                </a:cubicBezTo>
                <a:cubicBezTo>
                  <a:pt x="9649" y="12417"/>
                  <a:pt x="9701" y="12612"/>
                  <a:pt x="9708" y="12814"/>
                </a:cubicBezTo>
                <a:lnTo>
                  <a:pt x="9708" y="12905"/>
                </a:lnTo>
                <a:cubicBezTo>
                  <a:pt x="9701" y="13777"/>
                  <a:pt x="9317" y="14598"/>
                  <a:pt x="8653" y="15171"/>
                </a:cubicBezTo>
                <a:cubicBezTo>
                  <a:pt x="8008" y="15744"/>
                  <a:pt x="7787" y="16662"/>
                  <a:pt x="8099" y="17469"/>
                </a:cubicBezTo>
                <a:cubicBezTo>
                  <a:pt x="8404" y="18271"/>
                  <a:pt x="9177" y="18797"/>
                  <a:pt x="10037" y="18797"/>
                </a:cubicBezTo>
                <a:cubicBezTo>
                  <a:pt x="10042" y="18797"/>
                  <a:pt x="10047" y="18797"/>
                  <a:pt x="10053" y="18797"/>
                </a:cubicBezTo>
                <a:cubicBezTo>
                  <a:pt x="10912" y="18791"/>
                  <a:pt x="11687" y="18250"/>
                  <a:pt x="11980" y="17436"/>
                </a:cubicBezTo>
                <a:cubicBezTo>
                  <a:pt x="12279" y="16623"/>
                  <a:pt x="12045" y="15711"/>
                  <a:pt x="11387" y="15151"/>
                </a:cubicBezTo>
                <a:cubicBezTo>
                  <a:pt x="10743" y="14611"/>
                  <a:pt x="10372" y="13816"/>
                  <a:pt x="10359" y="12977"/>
                </a:cubicBezTo>
                <a:lnTo>
                  <a:pt x="10359" y="12814"/>
                </a:lnTo>
                <a:cubicBezTo>
                  <a:pt x="10359" y="12742"/>
                  <a:pt x="10359" y="12677"/>
                  <a:pt x="10372" y="12606"/>
                </a:cubicBezTo>
                <a:cubicBezTo>
                  <a:pt x="10423" y="12032"/>
                  <a:pt x="10910" y="11678"/>
                  <a:pt x="11415" y="11678"/>
                </a:cubicBezTo>
                <a:cubicBezTo>
                  <a:pt x="11679" y="11678"/>
                  <a:pt x="11948" y="11775"/>
                  <a:pt x="12162" y="11987"/>
                </a:cubicBezTo>
                <a:lnTo>
                  <a:pt x="13920" y="13738"/>
                </a:lnTo>
                <a:cubicBezTo>
                  <a:pt x="14747" y="14572"/>
                  <a:pt x="15229" y="15679"/>
                  <a:pt x="15287" y="16850"/>
                </a:cubicBezTo>
                <a:cubicBezTo>
                  <a:pt x="15287" y="16876"/>
                  <a:pt x="15294" y="16909"/>
                  <a:pt x="15294" y="16942"/>
                </a:cubicBezTo>
                <a:cubicBezTo>
                  <a:pt x="15414" y="18089"/>
                  <a:pt x="16378" y="18809"/>
                  <a:pt x="17374" y="18809"/>
                </a:cubicBezTo>
                <a:cubicBezTo>
                  <a:pt x="17887" y="18809"/>
                  <a:pt x="18409" y="18618"/>
                  <a:pt x="18829" y="18198"/>
                </a:cubicBezTo>
                <a:cubicBezTo>
                  <a:pt x="20059" y="16961"/>
                  <a:pt x="19311" y="14845"/>
                  <a:pt x="17572" y="14663"/>
                </a:cubicBezTo>
                <a:lnTo>
                  <a:pt x="17579" y="14663"/>
                </a:lnTo>
                <a:cubicBezTo>
                  <a:pt x="17546" y="14663"/>
                  <a:pt x="17514" y="14656"/>
                  <a:pt x="17481" y="14656"/>
                </a:cubicBezTo>
                <a:cubicBezTo>
                  <a:pt x="16316" y="14598"/>
                  <a:pt x="15216" y="14109"/>
                  <a:pt x="14382" y="13289"/>
                </a:cubicBezTo>
                <a:lnTo>
                  <a:pt x="12631" y="11525"/>
                </a:lnTo>
                <a:cubicBezTo>
                  <a:pt x="12012" y="10900"/>
                  <a:pt x="12377" y="9819"/>
                  <a:pt x="13249" y="9734"/>
                </a:cubicBezTo>
                <a:cubicBezTo>
                  <a:pt x="13321" y="9728"/>
                  <a:pt x="13386" y="9728"/>
                  <a:pt x="13458" y="9728"/>
                </a:cubicBezTo>
                <a:lnTo>
                  <a:pt x="13542" y="9728"/>
                </a:lnTo>
                <a:cubicBezTo>
                  <a:pt x="14415" y="9734"/>
                  <a:pt x="15242" y="10118"/>
                  <a:pt x="15815" y="10776"/>
                </a:cubicBezTo>
                <a:cubicBezTo>
                  <a:pt x="16215" y="11231"/>
                  <a:pt x="16780" y="11476"/>
                  <a:pt x="17360" y="11476"/>
                </a:cubicBezTo>
                <a:cubicBezTo>
                  <a:pt x="17610" y="11476"/>
                  <a:pt x="17863" y="11430"/>
                  <a:pt x="18106" y="11336"/>
                </a:cubicBezTo>
                <a:cubicBezTo>
                  <a:pt x="18914" y="11023"/>
                  <a:pt x="19447" y="10249"/>
                  <a:pt x="19434" y="9383"/>
                </a:cubicBezTo>
                <a:cubicBezTo>
                  <a:pt x="19428" y="8517"/>
                  <a:pt x="18888" y="7749"/>
                  <a:pt x="18080" y="7449"/>
                </a:cubicBezTo>
                <a:cubicBezTo>
                  <a:pt x="17848" y="7365"/>
                  <a:pt x="17607" y="7325"/>
                  <a:pt x="17369" y="7325"/>
                </a:cubicBezTo>
                <a:cubicBezTo>
                  <a:pt x="16774" y="7325"/>
                  <a:pt x="16193" y="7579"/>
                  <a:pt x="15789" y="8048"/>
                </a:cubicBezTo>
                <a:cubicBezTo>
                  <a:pt x="15248" y="8686"/>
                  <a:pt x="14454" y="9064"/>
                  <a:pt x="13614" y="9077"/>
                </a:cubicBezTo>
                <a:lnTo>
                  <a:pt x="13419" y="9077"/>
                </a:lnTo>
                <a:cubicBezTo>
                  <a:pt x="12742" y="9070"/>
                  <a:pt x="12110" y="8738"/>
                  <a:pt x="11726" y="8185"/>
                </a:cubicBezTo>
                <a:cubicBezTo>
                  <a:pt x="11635" y="8061"/>
                  <a:pt x="11531" y="7950"/>
                  <a:pt x="11420" y="7846"/>
                </a:cubicBezTo>
                <a:cubicBezTo>
                  <a:pt x="10756" y="7273"/>
                  <a:pt x="10372" y="6440"/>
                  <a:pt x="10365" y="5568"/>
                </a:cubicBezTo>
                <a:cubicBezTo>
                  <a:pt x="10359" y="4858"/>
                  <a:pt x="10691" y="4181"/>
                  <a:pt x="11264" y="3758"/>
                </a:cubicBezTo>
                <a:cubicBezTo>
                  <a:pt x="11986" y="3224"/>
                  <a:pt x="12286" y="2293"/>
                  <a:pt x="12012" y="1440"/>
                </a:cubicBezTo>
                <a:cubicBezTo>
                  <a:pt x="11739" y="587"/>
                  <a:pt x="10945" y="8"/>
                  <a:pt x="10053" y="1"/>
                </a:cubicBezTo>
                <a:cubicBezTo>
                  <a:pt x="10048" y="1"/>
                  <a:pt x="10043" y="1"/>
                  <a:pt x="1003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41"/>
          <p:cNvSpPr/>
          <p:nvPr/>
        </p:nvSpPr>
        <p:spPr>
          <a:xfrm>
            <a:off x="8643839" y="2609104"/>
            <a:ext cx="244418" cy="244418"/>
          </a:xfrm>
          <a:custGeom>
            <a:avLst/>
            <a:gdLst/>
            <a:ahLst/>
            <a:cxnLst/>
            <a:rect l="l" t="t" r="r" b="b"/>
            <a:pathLst>
              <a:path w="4155" h="4155" extrusionOk="0">
                <a:moveTo>
                  <a:pt x="2078" y="0"/>
                </a:moveTo>
                <a:cubicBezTo>
                  <a:pt x="932" y="0"/>
                  <a:pt x="1" y="931"/>
                  <a:pt x="1" y="2077"/>
                </a:cubicBezTo>
                <a:cubicBezTo>
                  <a:pt x="1" y="3223"/>
                  <a:pt x="932" y="4154"/>
                  <a:pt x="2078" y="4154"/>
                </a:cubicBezTo>
                <a:cubicBezTo>
                  <a:pt x="3223" y="4154"/>
                  <a:pt x="4154" y="3223"/>
                  <a:pt x="4154" y="2077"/>
                </a:cubicBezTo>
                <a:cubicBezTo>
                  <a:pt x="4154" y="931"/>
                  <a:pt x="3223" y="0"/>
                  <a:pt x="207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41"/>
          <p:cNvSpPr/>
          <p:nvPr/>
        </p:nvSpPr>
        <p:spPr>
          <a:xfrm>
            <a:off x="7795779" y="2182084"/>
            <a:ext cx="1134087" cy="675135"/>
          </a:xfrm>
          <a:custGeom>
            <a:avLst/>
            <a:gdLst/>
            <a:ahLst/>
            <a:cxnLst/>
            <a:rect l="l" t="t" r="r" b="b"/>
            <a:pathLst>
              <a:path w="19279" h="11477" extrusionOk="0">
                <a:moveTo>
                  <a:pt x="16863" y="1"/>
                </a:moveTo>
                <a:lnTo>
                  <a:pt x="16856" y="7"/>
                </a:lnTo>
                <a:cubicBezTo>
                  <a:pt x="16812" y="4"/>
                  <a:pt x="16767" y="3"/>
                  <a:pt x="16722" y="3"/>
                </a:cubicBezTo>
                <a:cubicBezTo>
                  <a:pt x="16062" y="3"/>
                  <a:pt x="15443" y="317"/>
                  <a:pt x="15053" y="860"/>
                </a:cubicBezTo>
                <a:cubicBezTo>
                  <a:pt x="14634" y="1421"/>
                  <a:pt x="13972" y="1752"/>
                  <a:pt x="13270" y="1752"/>
                </a:cubicBezTo>
                <a:cubicBezTo>
                  <a:pt x="13263" y="1752"/>
                  <a:pt x="13256" y="1752"/>
                  <a:pt x="13249" y="1752"/>
                </a:cubicBezTo>
                <a:lnTo>
                  <a:pt x="13152" y="1752"/>
                </a:lnTo>
                <a:cubicBezTo>
                  <a:pt x="12312" y="1746"/>
                  <a:pt x="11518" y="1368"/>
                  <a:pt x="10977" y="724"/>
                </a:cubicBezTo>
                <a:cubicBezTo>
                  <a:pt x="10564" y="244"/>
                  <a:pt x="9987" y="6"/>
                  <a:pt x="9410" y="6"/>
                </a:cubicBezTo>
                <a:cubicBezTo>
                  <a:pt x="8796" y="6"/>
                  <a:pt x="8183" y="275"/>
                  <a:pt x="7767" y="808"/>
                </a:cubicBezTo>
                <a:cubicBezTo>
                  <a:pt x="7288" y="1403"/>
                  <a:pt x="6570" y="1753"/>
                  <a:pt x="5804" y="1753"/>
                </a:cubicBezTo>
                <a:cubicBezTo>
                  <a:pt x="5790" y="1753"/>
                  <a:pt x="5776" y="1752"/>
                  <a:pt x="5762" y="1752"/>
                </a:cubicBezTo>
                <a:lnTo>
                  <a:pt x="5665" y="1752"/>
                </a:lnTo>
                <a:cubicBezTo>
                  <a:pt x="4896" y="1746"/>
                  <a:pt x="4174" y="1388"/>
                  <a:pt x="3705" y="782"/>
                </a:cubicBezTo>
                <a:cubicBezTo>
                  <a:pt x="3303" y="281"/>
                  <a:pt x="2702" y="3"/>
                  <a:pt x="2084" y="3"/>
                </a:cubicBezTo>
                <a:cubicBezTo>
                  <a:pt x="1851" y="3"/>
                  <a:pt x="1615" y="43"/>
                  <a:pt x="1387" y="125"/>
                </a:cubicBezTo>
                <a:cubicBezTo>
                  <a:pt x="554" y="418"/>
                  <a:pt x="0" y="1212"/>
                  <a:pt x="7" y="2091"/>
                </a:cubicBezTo>
                <a:cubicBezTo>
                  <a:pt x="13" y="2976"/>
                  <a:pt x="580" y="3757"/>
                  <a:pt x="1413" y="4044"/>
                </a:cubicBezTo>
                <a:cubicBezTo>
                  <a:pt x="1633" y="4119"/>
                  <a:pt x="1859" y="4155"/>
                  <a:pt x="2082" y="4155"/>
                </a:cubicBezTo>
                <a:cubicBezTo>
                  <a:pt x="2711" y="4155"/>
                  <a:pt x="3319" y="3868"/>
                  <a:pt x="3718" y="3354"/>
                </a:cubicBezTo>
                <a:cubicBezTo>
                  <a:pt x="4167" y="2761"/>
                  <a:pt x="4864" y="2410"/>
                  <a:pt x="5606" y="2403"/>
                </a:cubicBezTo>
                <a:lnTo>
                  <a:pt x="5795" y="2403"/>
                </a:lnTo>
                <a:cubicBezTo>
                  <a:pt x="6576" y="2416"/>
                  <a:pt x="7312" y="2774"/>
                  <a:pt x="7794" y="3386"/>
                </a:cubicBezTo>
                <a:cubicBezTo>
                  <a:pt x="7878" y="3491"/>
                  <a:pt x="7969" y="3582"/>
                  <a:pt x="8073" y="3666"/>
                </a:cubicBezTo>
                <a:cubicBezTo>
                  <a:pt x="8718" y="4213"/>
                  <a:pt x="9083" y="5021"/>
                  <a:pt x="9083" y="5867"/>
                </a:cubicBezTo>
                <a:cubicBezTo>
                  <a:pt x="9083" y="6609"/>
                  <a:pt x="8738" y="7306"/>
                  <a:pt x="8152" y="7755"/>
                </a:cubicBezTo>
                <a:cubicBezTo>
                  <a:pt x="7989" y="7879"/>
                  <a:pt x="7846" y="8028"/>
                  <a:pt x="7722" y="8198"/>
                </a:cubicBezTo>
                <a:cubicBezTo>
                  <a:pt x="7331" y="8745"/>
                  <a:pt x="6700" y="9070"/>
                  <a:pt x="6029" y="9077"/>
                </a:cubicBezTo>
                <a:lnTo>
                  <a:pt x="5899" y="9077"/>
                </a:lnTo>
                <a:cubicBezTo>
                  <a:pt x="5027" y="9064"/>
                  <a:pt x="4200" y="8679"/>
                  <a:pt x="3633" y="8022"/>
                </a:cubicBezTo>
                <a:cubicBezTo>
                  <a:pt x="3227" y="7570"/>
                  <a:pt x="2658" y="7326"/>
                  <a:pt x="2075" y="7326"/>
                </a:cubicBezTo>
                <a:cubicBezTo>
                  <a:pt x="1827" y="7326"/>
                  <a:pt x="1576" y="7371"/>
                  <a:pt x="1335" y="7462"/>
                </a:cubicBezTo>
                <a:cubicBezTo>
                  <a:pt x="528" y="7774"/>
                  <a:pt x="0" y="8549"/>
                  <a:pt x="7" y="9415"/>
                </a:cubicBezTo>
                <a:cubicBezTo>
                  <a:pt x="13" y="10281"/>
                  <a:pt x="554" y="11049"/>
                  <a:pt x="1368" y="11349"/>
                </a:cubicBezTo>
                <a:cubicBezTo>
                  <a:pt x="1599" y="11435"/>
                  <a:pt x="1840" y="11476"/>
                  <a:pt x="2078" y="11476"/>
                </a:cubicBezTo>
                <a:cubicBezTo>
                  <a:pt x="2670" y="11476"/>
                  <a:pt x="3249" y="11221"/>
                  <a:pt x="3653" y="10756"/>
                </a:cubicBezTo>
                <a:cubicBezTo>
                  <a:pt x="4193" y="10112"/>
                  <a:pt x="4987" y="9734"/>
                  <a:pt x="5827" y="9728"/>
                </a:cubicBezTo>
                <a:lnTo>
                  <a:pt x="6036" y="9728"/>
                </a:lnTo>
                <a:cubicBezTo>
                  <a:pt x="6706" y="9734"/>
                  <a:pt x="7338" y="10066"/>
                  <a:pt x="7722" y="10613"/>
                </a:cubicBezTo>
                <a:cubicBezTo>
                  <a:pt x="8129" y="11183"/>
                  <a:pt x="8764" y="11477"/>
                  <a:pt x="9404" y="11477"/>
                </a:cubicBezTo>
                <a:cubicBezTo>
                  <a:pt x="9920" y="11477"/>
                  <a:pt x="10440" y="11285"/>
                  <a:pt x="10847" y="10893"/>
                </a:cubicBezTo>
                <a:cubicBezTo>
                  <a:pt x="11758" y="10014"/>
                  <a:pt x="11674" y="8530"/>
                  <a:pt x="10671" y="7755"/>
                </a:cubicBezTo>
                <a:cubicBezTo>
                  <a:pt x="10079" y="7306"/>
                  <a:pt x="9734" y="6603"/>
                  <a:pt x="9734" y="5860"/>
                </a:cubicBezTo>
                <a:cubicBezTo>
                  <a:pt x="9727" y="5014"/>
                  <a:pt x="10098" y="4213"/>
                  <a:pt x="10743" y="3666"/>
                </a:cubicBezTo>
                <a:cubicBezTo>
                  <a:pt x="10840" y="3575"/>
                  <a:pt x="10932" y="3484"/>
                  <a:pt x="11016" y="3386"/>
                </a:cubicBezTo>
                <a:cubicBezTo>
                  <a:pt x="11539" y="2754"/>
                  <a:pt x="12317" y="2397"/>
                  <a:pt x="13130" y="2397"/>
                </a:cubicBezTo>
                <a:cubicBezTo>
                  <a:pt x="13137" y="2397"/>
                  <a:pt x="13144" y="2397"/>
                  <a:pt x="13152" y="2397"/>
                </a:cubicBezTo>
                <a:lnTo>
                  <a:pt x="13249" y="2397"/>
                </a:lnTo>
                <a:cubicBezTo>
                  <a:pt x="13966" y="2403"/>
                  <a:pt x="14643" y="2742"/>
                  <a:pt x="15072" y="3315"/>
                </a:cubicBezTo>
                <a:cubicBezTo>
                  <a:pt x="15490" y="3877"/>
                  <a:pt x="16112" y="4150"/>
                  <a:pt x="16731" y="4150"/>
                </a:cubicBezTo>
                <a:cubicBezTo>
                  <a:pt x="17453" y="4150"/>
                  <a:pt x="18170" y="3779"/>
                  <a:pt x="18556" y="3061"/>
                </a:cubicBezTo>
                <a:cubicBezTo>
                  <a:pt x="19278" y="1726"/>
                  <a:pt x="18373" y="99"/>
                  <a:pt x="1686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41"/>
          <p:cNvSpPr/>
          <p:nvPr/>
        </p:nvSpPr>
        <p:spPr>
          <a:xfrm>
            <a:off x="8647137" y="1751540"/>
            <a:ext cx="265065" cy="674899"/>
          </a:xfrm>
          <a:custGeom>
            <a:avLst/>
            <a:gdLst/>
            <a:ahLst/>
            <a:cxnLst/>
            <a:rect l="l" t="t" r="r" b="b"/>
            <a:pathLst>
              <a:path w="4506" h="11473" extrusionOk="0">
                <a:moveTo>
                  <a:pt x="2255" y="1"/>
                </a:moveTo>
                <a:cubicBezTo>
                  <a:pt x="2250" y="1"/>
                  <a:pt x="2245" y="1"/>
                  <a:pt x="2240" y="1"/>
                </a:cubicBezTo>
                <a:cubicBezTo>
                  <a:pt x="1354" y="7"/>
                  <a:pt x="573" y="574"/>
                  <a:pt x="287" y="1407"/>
                </a:cubicBezTo>
                <a:cubicBezTo>
                  <a:pt x="0" y="2247"/>
                  <a:pt x="280" y="3171"/>
                  <a:pt x="977" y="3712"/>
                </a:cubicBezTo>
                <a:cubicBezTo>
                  <a:pt x="1569" y="4161"/>
                  <a:pt x="1921" y="4858"/>
                  <a:pt x="1927" y="5600"/>
                </a:cubicBezTo>
                <a:lnTo>
                  <a:pt x="1927" y="5658"/>
                </a:lnTo>
                <a:cubicBezTo>
                  <a:pt x="1927" y="6485"/>
                  <a:pt x="1563" y="7266"/>
                  <a:pt x="931" y="7800"/>
                </a:cubicBezTo>
                <a:cubicBezTo>
                  <a:pt x="261" y="8354"/>
                  <a:pt x="7" y="9272"/>
                  <a:pt x="293" y="10092"/>
                </a:cubicBezTo>
                <a:cubicBezTo>
                  <a:pt x="586" y="10912"/>
                  <a:pt x="1361" y="11466"/>
                  <a:pt x="2233" y="11472"/>
                </a:cubicBezTo>
                <a:cubicBezTo>
                  <a:pt x="2244" y="11472"/>
                  <a:pt x="2254" y="11473"/>
                  <a:pt x="2264" y="11473"/>
                </a:cubicBezTo>
                <a:cubicBezTo>
                  <a:pt x="3124" y="11473"/>
                  <a:pt x="3891" y="10935"/>
                  <a:pt x="4193" y="10131"/>
                </a:cubicBezTo>
                <a:cubicBezTo>
                  <a:pt x="4499" y="9317"/>
                  <a:pt x="4265" y="8393"/>
                  <a:pt x="3607" y="7826"/>
                </a:cubicBezTo>
                <a:cubicBezTo>
                  <a:pt x="2963" y="7286"/>
                  <a:pt x="2585" y="6498"/>
                  <a:pt x="2578" y="5658"/>
                </a:cubicBezTo>
                <a:cubicBezTo>
                  <a:pt x="2585" y="4890"/>
                  <a:pt x="2943" y="4167"/>
                  <a:pt x="3548" y="3699"/>
                </a:cubicBezTo>
                <a:cubicBezTo>
                  <a:pt x="4239" y="3145"/>
                  <a:pt x="4506" y="2214"/>
                  <a:pt x="4206" y="1381"/>
                </a:cubicBezTo>
                <a:cubicBezTo>
                  <a:pt x="3915" y="552"/>
                  <a:pt x="3128" y="1"/>
                  <a:pt x="225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41"/>
          <p:cNvSpPr/>
          <p:nvPr/>
        </p:nvSpPr>
        <p:spPr>
          <a:xfrm rot="5400000">
            <a:off x="8001395" y="1533205"/>
            <a:ext cx="265955" cy="677165"/>
          </a:xfrm>
          <a:custGeom>
            <a:avLst/>
            <a:gdLst/>
            <a:ahLst/>
            <a:cxnLst/>
            <a:rect l="l" t="t" r="r" b="b"/>
            <a:pathLst>
              <a:path w="4506" h="11473" extrusionOk="0">
                <a:moveTo>
                  <a:pt x="2255" y="1"/>
                </a:moveTo>
                <a:cubicBezTo>
                  <a:pt x="2250" y="1"/>
                  <a:pt x="2245" y="1"/>
                  <a:pt x="2240" y="1"/>
                </a:cubicBezTo>
                <a:cubicBezTo>
                  <a:pt x="1354" y="7"/>
                  <a:pt x="573" y="574"/>
                  <a:pt x="287" y="1407"/>
                </a:cubicBezTo>
                <a:cubicBezTo>
                  <a:pt x="0" y="2247"/>
                  <a:pt x="280" y="3171"/>
                  <a:pt x="977" y="3712"/>
                </a:cubicBezTo>
                <a:cubicBezTo>
                  <a:pt x="1569" y="4161"/>
                  <a:pt x="1921" y="4858"/>
                  <a:pt x="1927" y="5600"/>
                </a:cubicBezTo>
                <a:lnTo>
                  <a:pt x="1927" y="5658"/>
                </a:lnTo>
                <a:cubicBezTo>
                  <a:pt x="1927" y="6485"/>
                  <a:pt x="1563" y="7266"/>
                  <a:pt x="931" y="7800"/>
                </a:cubicBezTo>
                <a:cubicBezTo>
                  <a:pt x="261" y="8354"/>
                  <a:pt x="7" y="9272"/>
                  <a:pt x="293" y="10092"/>
                </a:cubicBezTo>
                <a:cubicBezTo>
                  <a:pt x="586" y="10912"/>
                  <a:pt x="1361" y="11466"/>
                  <a:pt x="2233" y="11472"/>
                </a:cubicBezTo>
                <a:cubicBezTo>
                  <a:pt x="2244" y="11472"/>
                  <a:pt x="2254" y="11473"/>
                  <a:pt x="2264" y="11473"/>
                </a:cubicBezTo>
                <a:cubicBezTo>
                  <a:pt x="3124" y="11473"/>
                  <a:pt x="3891" y="10935"/>
                  <a:pt x="4193" y="10131"/>
                </a:cubicBezTo>
                <a:cubicBezTo>
                  <a:pt x="4499" y="9317"/>
                  <a:pt x="4265" y="8393"/>
                  <a:pt x="3607" y="7826"/>
                </a:cubicBezTo>
                <a:cubicBezTo>
                  <a:pt x="2963" y="7286"/>
                  <a:pt x="2585" y="6498"/>
                  <a:pt x="2578" y="5658"/>
                </a:cubicBezTo>
                <a:cubicBezTo>
                  <a:pt x="2585" y="4890"/>
                  <a:pt x="2943" y="4167"/>
                  <a:pt x="3548" y="3699"/>
                </a:cubicBezTo>
                <a:cubicBezTo>
                  <a:pt x="4239" y="3145"/>
                  <a:pt x="4506" y="2214"/>
                  <a:pt x="4206" y="1381"/>
                </a:cubicBezTo>
                <a:cubicBezTo>
                  <a:pt x="3915" y="552"/>
                  <a:pt x="3128" y="1"/>
                  <a:pt x="225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" name="Рисунок 12"/>
          <p:cNvPicPr/>
          <p:nvPr/>
        </p:nvPicPr>
        <p:blipFill>
          <a:blip r:embed="rId3"/>
          <a:stretch>
            <a:fillRect/>
          </a:stretch>
        </p:blipFill>
        <p:spPr>
          <a:xfrm>
            <a:off x="4920610" y="1691540"/>
            <a:ext cx="2599212" cy="2166435"/>
          </a:xfrm>
          <a:prstGeom prst="rect">
            <a:avLst/>
          </a:prstGeom>
        </p:spPr>
      </p:pic>
      <p:pic>
        <p:nvPicPr>
          <p:cNvPr id="14" name="Рисунок 13" descr="C:\Users\User\Desktop\Дискотека\clck (7).jpe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559" y="1906969"/>
            <a:ext cx="1767387" cy="172316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" name="Google Shape;1815;p79"/>
          <p:cNvGrpSpPr/>
          <p:nvPr/>
        </p:nvGrpSpPr>
        <p:grpSpPr>
          <a:xfrm>
            <a:off x="1747058" y="2534332"/>
            <a:ext cx="550169" cy="318818"/>
            <a:chOff x="4920150" y="1977875"/>
            <a:chExt cx="68525" cy="33800"/>
          </a:xfrm>
          <a:solidFill>
            <a:schemeClr val="tx1"/>
          </a:solidFill>
        </p:grpSpPr>
        <p:sp>
          <p:nvSpPr>
            <p:cNvPr id="21" name="Google Shape;1816;p79"/>
            <p:cNvSpPr/>
            <p:nvPr/>
          </p:nvSpPr>
          <p:spPr>
            <a:xfrm>
              <a:off x="4949175" y="1977875"/>
              <a:ext cx="39500" cy="33800"/>
            </a:xfrm>
            <a:custGeom>
              <a:avLst/>
              <a:gdLst/>
              <a:ahLst/>
              <a:cxnLst/>
              <a:rect l="l" t="t" r="r" b="b"/>
              <a:pathLst>
                <a:path w="1580" h="1352" extrusionOk="0">
                  <a:moveTo>
                    <a:pt x="891" y="1"/>
                  </a:moveTo>
                  <a:cubicBezTo>
                    <a:pt x="859" y="1"/>
                    <a:pt x="828" y="12"/>
                    <a:pt x="801" y="32"/>
                  </a:cubicBezTo>
                  <a:cubicBezTo>
                    <a:pt x="743" y="89"/>
                    <a:pt x="743" y="176"/>
                    <a:pt x="801" y="226"/>
                  </a:cubicBezTo>
                  <a:lnTo>
                    <a:pt x="1039" y="472"/>
                  </a:lnTo>
                  <a:cubicBezTo>
                    <a:pt x="1068" y="493"/>
                    <a:pt x="1046" y="544"/>
                    <a:pt x="1010" y="544"/>
                  </a:cubicBezTo>
                  <a:lnTo>
                    <a:pt x="152" y="544"/>
                  </a:lnTo>
                  <a:cubicBezTo>
                    <a:pt x="147" y="543"/>
                    <a:pt x="143" y="543"/>
                    <a:pt x="139" y="543"/>
                  </a:cubicBezTo>
                  <a:cubicBezTo>
                    <a:pt x="66" y="543"/>
                    <a:pt x="14" y="598"/>
                    <a:pt x="8" y="666"/>
                  </a:cubicBezTo>
                  <a:cubicBezTo>
                    <a:pt x="0" y="746"/>
                    <a:pt x="65" y="811"/>
                    <a:pt x="145" y="811"/>
                  </a:cubicBezTo>
                  <a:lnTo>
                    <a:pt x="1010" y="811"/>
                  </a:lnTo>
                  <a:cubicBezTo>
                    <a:pt x="1046" y="811"/>
                    <a:pt x="1068" y="854"/>
                    <a:pt x="1039" y="883"/>
                  </a:cubicBezTo>
                  <a:lnTo>
                    <a:pt x="808" y="1113"/>
                  </a:lnTo>
                  <a:cubicBezTo>
                    <a:pt x="758" y="1164"/>
                    <a:pt x="751" y="1251"/>
                    <a:pt x="794" y="1308"/>
                  </a:cubicBezTo>
                  <a:cubicBezTo>
                    <a:pt x="823" y="1337"/>
                    <a:pt x="859" y="1351"/>
                    <a:pt x="895" y="1351"/>
                  </a:cubicBezTo>
                  <a:cubicBezTo>
                    <a:pt x="931" y="1351"/>
                    <a:pt x="967" y="1337"/>
                    <a:pt x="996" y="1308"/>
                  </a:cubicBezTo>
                  <a:lnTo>
                    <a:pt x="1522" y="774"/>
                  </a:lnTo>
                  <a:cubicBezTo>
                    <a:pt x="1580" y="717"/>
                    <a:pt x="1573" y="630"/>
                    <a:pt x="1522" y="573"/>
                  </a:cubicBezTo>
                  <a:lnTo>
                    <a:pt x="996" y="46"/>
                  </a:lnTo>
                  <a:cubicBezTo>
                    <a:pt x="965" y="15"/>
                    <a:pt x="928" y="1"/>
                    <a:pt x="8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817;p79"/>
            <p:cNvSpPr/>
            <p:nvPr/>
          </p:nvSpPr>
          <p:spPr>
            <a:xfrm>
              <a:off x="4931875" y="1991450"/>
              <a:ext cx="12825" cy="6700"/>
            </a:xfrm>
            <a:custGeom>
              <a:avLst/>
              <a:gdLst/>
              <a:ahLst/>
              <a:cxnLst/>
              <a:rect l="l" t="t" r="r" b="b"/>
              <a:pathLst>
                <a:path w="513" h="268" extrusionOk="0">
                  <a:moveTo>
                    <a:pt x="180" y="1"/>
                  </a:moveTo>
                  <a:cubicBezTo>
                    <a:pt x="0" y="1"/>
                    <a:pt x="0" y="268"/>
                    <a:pt x="180" y="268"/>
                  </a:cubicBezTo>
                  <a:lnTo>
                    <a:pt x="332" y="268"/>
                  </a:lnTo>
                  <a:cubicBezTo>
                    <a:pt x="512" y="268"/>
                    <a:pt x="512" y="1"/>
                    <a:pt x="33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818;p79"/>
            <p:cNvSpPr/>
            <p:nvPr/>
          </p:nvSpPr>
          <p:spPr>
            <a:xfrm>
              <a:off x="4920150" y="1991450"/>
              <a:ext cx="9225" cy="6700"/>
            </a:xfrm>
            <a:custGeom>
              <a:avLst/>
              <a:gdLst/>
              <a:ahLst/>
              <a:cxnLst/>
              <a:rect l="l" t="t" r="r" b="b"/>
              <a:pathLst>
                <a:path w="369" h="268" extrusionOk="0">
                  <a:moveTo>
                    <a:pt x="181" y="1"/>
                  </a:moveTo>
                  <a:cubicBezTo>
                    <a:pt x="0" y="1"/>
                    <a:pt x="0" y="268"/>
                    <a:pt x="181" y="268"/>
                  </a:cubicBezTo>
                  <a:lnTo>
                    <a:pt x="195" y="268"/>
                  </a:lnTo>
                  <a:cubicBezTo>
                    <a:pt x="368" y="268"/>
                    <a:pt x="368" y="1"/>
                    <a:pt x="19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" name="Google Shape;6432;p85"/>
          <p:cNvGrpSpPr/>
          <p:nvPr/>
        </p:nvGrpSpPr>
        <p:grpSpPr>
          <a:xfrm>
            <a:off x="1229691" y="2391699"/>
            <a:ext cx="405311" cy="596541"/>
            <a:chOff x="3342725" y="2620775"/>
            <a:chExt cx="338775" cy="481825"/>
          </a:xfrm>
          <a:solidFill>
            <a:schemeClr val="tx1"/>
          </a:solidFill>
        </p:grpSpPr>
        <p:sp>
          <p:nvSpPr>
            <p:cNvPr id="25" name="Google Shape;6433;p85"/>
            <p:cNvSpPr/>
            <p:nvPr/>
          </p:nvSpPr>
          <p:spPr>
            <a:xfrm>
              <a:off x="3342725" y="2620775"/>
              <a:ext cx="338775" cy="56475"/>
            </a:xfrm>
            <a:custGeom>
              <a:avLst/>
              <a:gdLst/>
              <a:ahLst/>
              <a:cxnLst/>
              <a:rect l="l" t="t" r="r" b="b"/>
              <a:pathLst>
                <a:path w="13551" h="2259" extrusionOk="0">
                  <a:moveTo>
                    <a:pt x="1693" y="0"/>
                  </a:moveTo>
                  <a:cubicBezTo>
                    <a:pt x="756" y="0"/>
                    <a:pt x="0" y="759"/>
                    <a:pt x="0" y="1695"/>
                  </a:cubicBezTo>
                  <a:lnTo>
                    <a:pt x="0" y="2259"/>
                  </a:lnTo>
                  <a:lnTo>
                    <a:pt x="13551" y="2259"/>
                  </a:lnTo>
                  <a:lnTo>
                    <a:pt x="13551" y="1695"/>
                  </a:lnTo>
                  <a:cubicBezTo>
                    <a:pt x="13548" y="759"/>
                    <a:pt x="12792" y="0"/>
                    <a:pt x="118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6" name="Google Shape;6434;p85"/>
            <p:cNvSpPr/>
            <p:nvPr/>
          </p:nvSpPr>
          <p:spPr>
            <a:xfrm>
              <a:off x="3342725" y="2705450"/>
              <a:ext cx="338775" cy="284225"/>
            </a:xfrm>
            <a:custGeom>
              <a:avLst/>
              <a:gdLst/>
              <a:ahLst/>
              <a:cxnLst/>
              <a:rect l="l" t="t" r="r" b="b"/>
              <a:pathLst>
                <a:path w="13551" h="11369" extrusionOk="0">
                  <a:moveTo>
                    <a:pt x="0" y="1"/>
                  </a:moveTo>
                  <a:lnTo>
                    <a:pt x="0" y="11368"/>
                  </a:lnTo>
                  <a:lnTo>
                    <a:pt x="13551" y="11368"/>
                  </a:lnTo>
                  <a:lnTo>
                    <a:pt x="1355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7" name="Google Shape;6435;p85"/>
            <p:cNvSpPr/>
            <p:nvPr/>
          </p:nvSpPr>
          <p:spPr>
            <a:xfrm>
              <a:off x="3342725" y="3017875"/>
              <a:ext cx="338775" cy="84725"/>
            </a:xfrm>
            <a:custGeom>
              <a:avLst/>
              <a:gdLst/>
              <a:ahLst/>
              <a:cxnLst/>
              <a:rect l="l" t="t" r="r" b="b"/>
              <a:pathLst>
                <a:path w="13551" h="3389" extrusionOk="0">
                  <a:moveTo>
                    <a:pt x="8224" y="1205"/>
                  </a:moveTo>
                  <a:cubicBezTo>
                    <a:pt x="8534" y="1205"/>
                    <a:pt x="8787" y="1458"/>
                    <a:pt x="8787" y="1771"/>
                  </a:cubicBezTo>
                  <a:cubicBezTo>
                    <a:pt x="8787" y="2081"/>
                    <a:pt x="8534" y="2334"/>
                    <a:pt x="8224" y="2334"/>
                  </a:cubicBezTo>
                  <a:lnTo>
                    <a:pt x="5324" y="2334"/>
                  </a:lnTo>
                  <a:cubicBezTo>
                    <a:pt x="5014" y="2334"/>
                    <a:pt x="4761" y="2081"/>
                    <a:pt x="4761" y="1771"/>
                  </a:cubicBezTo>
                  <a:cubicBezTo>
                    <a:pt x="4761" y="1458"/>
                    <a:pt x="5014" y="1205"/>
                    <a:pt x="5324" y="1205"/>
                  </a:cubicBezTo>
                  <a:close/>
                  <a:moveTo>
                    <a:pt x="0" y="0"/>
                  </a:moveTo>
                  <a:lnTo>
                    <a:pt x="0" y="1696"/>
                  </a:lnTo>
                  <a:cubicBezTo>
                    <a:pt x="0" y="2629"/>
                    <a:pt x="756" y="3388"/>
                    <a:pt x="1693" y="3388"/>
                  </a:cubicBezTo>
                  <a:lnTo>
                    <a:pt x="11855" y="3388"/>
                  </a:lnTo>
                  <a:cubicBezTo>
                    <a:pt x="12792" y="3388"/>
                    <a:pt x="13548" y="2629"/>
                    <a:pt x="13551" y="1696"/>
                  </a:cubicBezTo>
                  <a:lnTo>
                    <a:pt x="1355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7917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41"/>
          <p:cNvSpPr txBox="1">
            <a:spLocks noGrp="1"/>
          </p:cNvSpPr>
          <p:nvPr>
            <p:ph type="sldNum" idx="12"/>
          </p:nvPr>
        </p:nvSpPr>
        <p:spPr>
          <a:xfrm>
            <a:off x="7965582" y="4441182"/>
            <a:ext cx="399000" cy="19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sp>
        <p:nvSpPr>
          <p:cNvPr id="459" name="Google Shape;459;p41"/>
          <p:cNvSpPr txBox="1">
            <a:spLocks noGrp="1"/>
          </p:cNvSpPr>
          <p:nvPr>
            <p:ph type="title" idx="2"/>
          </p:nvPr>
        </p:nvSpPr>
        <p:spPr>
          <a:xfrm>
            <a:off x="639441" y="79062"/>
            <a:ext cx="6765281" cy="119018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sz="2800" dirty="0" smtClean="0"/>
              <a:t>Наша </a:t>
            </a:r>
            <a:r>
              <a:rPr lang="en-US" sz="2800" dirty="0" err="1" smtClean="0"/>
              <a:t>vk</a:t>
            </a:r>
            <a:r>
              <a:rPr lang="ru-RU" sz="2800" dirty="0" smtClean="0"/>
              <a:t>-группа</a:t>
            </a:r>
            <a:endParaRPr sz="2800" dirty="0"/>
          </a:p>
        </p:txBody>
      </p:sp>
      <p:sp>
        <p:nvSpPr>
          <p:cNvPr id="462" name="Google Shape;462;p41"/>
          <p:cNvSpPr/>
          <p:nvPr/>
        </p:nvSpPr>
        <p:spPr>
          <a:xfrm>
            <a:off x="8657487" y="455123"/>
            <a:ext cx="244359" cy="244359"/>
          </a:xfrm>
          <a:custGeom>
            <a:avLst/>
            <a:gdLst/>
            <a:ahLst/>
            <a:cxnLst/>
            <a:rect l="l" t="t" r="r" b="b"/>
            <a:pathLst>
              <a:path w="4154" h="4154" extrusionOk="0">
                <a:moveTo>
                  <a:pt x="2077" y="0"/>
                </a:moveTo>
                <a:cubicBezTo>
                  <a:pt x="931" y="0"/>
                  <a:pt x="0" y="931"/>
                  <a:pt x="0" y="2077"/>
                </a:cubicBezTo>
                <a:cubicBezTo>
                  <a:pt x="0" y="3223"/>
                  <a:pt x="931" y="4154"/>
                  <a:pt x="2077" y="4154"/>
                </a:cubicBezTo>
                <a:cubicBezTo>
                  <a:pt x="3223" y="4154"/>
                  <a:pt x="4154" y="3223"/>
                  <a:pt x="4154" y="2077"/>
                </a:cubicBezTo>
                <a:cubicBezTo>
                  <a:pt x="4154" y="931"/>
                  <a:pt x="3223" y="0"/>
                  <a:pt x="207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41"/>
          <p:cNvSpPr/>
          <p:nvPr/>
        </p:nvSpPr>
        <p:spPr>
          <a:xfrm>
            <a:off x="8657487" y="1747654"/>
            <a:ext cx="244359" cy="244418"/>
          </a:xfrm>
          <a:custGeom>
            <a:avLst/>
            <a:gdLst/>
            <a:ahLst/>
            <a:cxnLst/>
            <a:rect l="l" t="t" r="r" b="b"/>
            <a:pathLst>
              <a:path w="4154" h="4155" extrusionOk="0">
                <a:moveTo>
                  <a:pt x="2077" y="0"/>
                </a:moveTo>
                <a:cubicBezTo>
                  <a:pt x="931" y="0"/>
                  <a:pt x="0" y="931"/>
                  <a:pt x="0" y="2077"/>
                </a:cubicBezTo>
                <a:cubicBezTo>
                  <a:pt x="0" y="3223"/>
                  <a:pt x="931" y="4154"/>
                  <a:pt x="2077" y="4154"/>
                </a:cubicBezTo>
                <a:cubicBezTo>
                  <a:pt x="3223" y="4154"/>
                  <a:pt x="4154" y="3223"/>
                  <a:pt x="4154" y="2077"/>
                </a:cubicBezTo>
                <a:cubicBezTo>
                  <a:pt x="4154" y="931"/>
                  <a:pt x="3223" y="0"/>
                  <a:pt x="207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41"/>
          <p:cNvSpPr/>
          <p:nvPr/>
        </p:nvSpPr>
        <p:spPr>
          <a:xfrm>
            <a:off x="7795779" y="455123"/>
            <a:ext cx="244418" cy="244359"/>
          </a:xfrm>
          <a:custGeom>
            <a:avLst/>
            <a:gdLst/>
            <a:ahLst/>
            <a:cxnLst/>
            <a:rect l="l" t="t" r="r" b="b"/>
            <a:pathLst>
              <a:path w="4155" h="4154" extrusionOk="0">
                <a:moveTo>
                  <a:pt x="2077" y="0"/>
                </a:moveTo>
                <a:cubicBezTo>
                  <a:pt x="931" y="0"/>
                  <a:pt x="0" y="931"/>
                  <a:pt x="0" y="2077"/>
                </a:cubicBezTo>
                <a:cubicBezTo>
                  <a:pt x="0" y="3223"/>
                  <a:pt x="931" y="4154"/>
                  <a:pt x="2077" y="4154"/>
                </a:cubicBezTo>
                <a:cubicBezTo>
                  <a:pt x="3223" y="4154"/>
                  <a:pt x="4154" y="3223"/>
                  <a:pt x="4154" y="2077"/>
                </a:cubicBezTo>
                <a:cubicBezTo>
                  <a:pt x="4154" y="931"/>
                  <a:pt x="3223" y="0"/>
                  <a:pt x="207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41"/>
          <p:cNvSpPr/>
          <p:nvPr/>
        </p:nvSpPr>
        <p:spPr>
          <a:xfrm>
            <a:off x="7758250" y="455064"/>
            <a:ext cx="1180029" cy="1106439"/>
          </a:xfrm>
          <a:custGeom>
            <a:avLst/>
            <a:gdLst/>
            <a:ahLst/>
            <a:cxnLst/>
            <a:rect l="l" t="t" r="r" b="b"/>
            <a:pathLst>
              <a:path w="20060" h="18809" extrusionOk="0">
                <a:moveTo>
                  <a:pt x="10038" y="1"/>
                </a:moveTo>
                <a:cubicBezTo>
                  <a:pt x="9145" y="1"/>
                  <a:pt x="8358" y="572"/>
                  <a:pt x="8073" y="1414"/>
                </a:cubicBezTo>
                <a:cubicBezTo>
                  <a:pt x="7787" y="2260"/>
                  <a:pt x="8073" y="3198"/>
                  <a:pt x="8790" y="3738"/>
                </a:cubicBezTo>
                <a:cubicBezTo>
                  <a:pt x="9369" y="4168"/>
                  <a:pt x="9708" y="4845"/>
                  <a:pt x="9714" y="5568"/>
                </a:cubicBezTo>
                <a:cubicBezTo>
                  <a:pt x="9701" y="6440"/>
                  <a:pt x="9323" y="7273"/>
                  <a:pt x="8659" y="7846"/>
                </a:cubicBezTo>
                <a:cubicBezTo>
                  <a:pt x="8549" y="7950"/>
                  <a:pt x="8445" y="8061"/>
                  <a:pt x="8353" y="8185"/>
                </a:cubicBezTo>
                <a:cubicBezTo>
                  <a:pt x="7963" y="8738"/>
                  <a:pt x="7338" y="9070"/>
                  <a:pt x="6661" y="9077"/>
                </a:cubicBezTo>
                <a:lnTo>
                  <a:pt x="6530" y="9077"/>
                </a:lnTo>
                <a:cubicBezTo>
                  <a:pt x="5658" y="9064"/>
                  <a:pt x="4831" y="8680"/>
                  <a:pt x="4265" y="8022"/>
                </a:cubicBezTo>
                <a:cubicBezTo>
                  <a:pt x="3859" y="7570"/>
                  <a:pt x="3289" y="7326"/>
                  <a:pt x="2707" y="7326"/>
                </a:cubicBezTo>
                <a:cubicBezTo>
                  <a:pt x="2459" y="7326"/>
                  <a:pt x="2208" y="7371"/>
                  <a:pt x="1967" y="7462"/>
                </a:cubicBezTo>
                <a:cubicBezTo>
                  <a:pt x="1159" y="7775"/>
                  <a:pt x="625" y="8549"/>
                  <a:pt x="638" y="9415"/>
                </a:cubicBezTo>
                <a:cubicBezTo>
                  <a:pt x="645" y="10281"/>
                  <a:pt x="1185" y="11050"/>
                  <a:pt x="1993" y="11349"/>
                </a:cubicBezTo>
                <a:cubicBezTo>
                  <a:pt x="2226" y="11435"/>
                  <a:pt x="2468" y="11476"/>
                  <a:pt x="2707" y="11476"/>
                </a:cubicBezTo>
                <a:cubicBezTo>
                  <a:pt x="3301" y="11476"/>
                  <a:pt x="3880" y="11221"/>
                  <a:pt x="4284" y="10757"/>
                </a:cubicBezTo>
                <a:cubicBezTo>
                  <a:pt x="4825" y="10112"/>
                  <a:pt x="5619" y="9734"/>
                  <a:pt x="6459" y="9728"/>
                </a:cubicBezTo>
                <a:lnTo>
                  <a:pt x="6622" y="9728"/>
                </a:lnTo>
                <a:cubicBezTo>
                  <a:pt x="6758" y="9728"/>
                  <a:pt x="6895" y="9741"/>
                  <a:pt x="7038" y="9767"/>
                </a:cubicBezTo>
                <a:cubicBezTo>
                  <a:pt x="7807" y="9923"/>
                  <a:pt x="8080" y="10880"/>
                  <a:pt x="7527" y="11440"/>
                </a:cubicBezTo>
                <a:lnTo>
                  <a:pt x="5691" y="13289"/>
                </a:lnTo>
                <a:cubicBezTo>
                  <a:pt x="4857" y="14109"/>
                  <a:pt x="3757" y="14591"/>
                  <a:pt x="2592" y="14650"/>
                </a:cubicBezTo>
                <a:cubicBezTo>
                  <a:pt x="2559" y="14650"/>
                  <a:pt x="2526" y="14656"/>
                  <a:pt x="2494" y="14656"/>
                </a:cubicBezTo>
                <a:cubicBezTo>
                  <a:pt x="743" y="14845"/>
                  <a:pt x="0" y="16987"/>
                  <a:pt x="1270" y="18211"/>
                </a:cubicBezTo>
                <a:cubicBezTo>
                  <a:pt x="1687" y="18615"/>
                  <a:pt x="2198" y="18798"/>
                  <a:pt x="2700" y="18798"/>
                </a:cubicBezTo>
                <a:cubicBezTo>
                  <a:pt x="3718" y="18798"/>
                  <a:pt x="4698" y="18047"/>
                  <a:pt x="4786" y="16870"/>
                </a:cubicBezTo>
                <a:lnTo>
                  <a:pt x="4786" y="16844"/>
                </a:lnTo>
                <a:cubicBezTo>
                  <a:pt x="4838" y="15679"/>
                  <a:pt x="5326" y="14572"/>
                  <a:pt x="6146" y="13745"/>
                </a:cubicBezTo>
                <a:lnTo>
                  <a:pt x="7950" y="11941"/>
                </a:lnTo>
                <a:cubicBezTo>
                  <a:pt x="8149" y="11742"/>
                  <a:pt x="8404" y="11647"/>
                  <a:pt x="8656" y="11647"/>
                </a:cubicBezTo>
                <a:cubicBezTo>
                  <a:pt x="9027" y="11647"/>
                  <a:pt x="9391" y="11854"/>
                  <a:pt x="9558" y="12234"/>
                </a:cubicBezTo>
                <a:cubicBezTo>
                  <a:pt x="9649" y="12417"/>
                  <a:pt x="9701" y="12612"/>
                  <a:pt x="9708" y="12814"/>
                </a:cubicBezTo>
                <a:lnTo>
                  <a:pt x="9708" y="12905"/>
                </a:lnTo>
                <a:cubicBezTo>
                  <a:pt x="9701" y="13777"/>
                  <a:pt x="9317" y="14598"/>
                  <a:pt x="8653" y="15171"/>
                </a:cubicBezTo>
                <a:cubicBezTo>
                  <a:pt x="8008" y="15744"/>
                  <a:pt x="7787" y="16662"/>
                  <a:pt x="8099" y="17469"/>
                </a:cubicBezTo>
                <a:cubicBezTo>
                  <a:pt x="8404" y="18271"/>
                  <a:pt x="9177" y="18797"/>
                  <a:pt x="10037" y="18797"/>
                </a:cubicBezTo>
                <a:cubicBezTo>
                  <a:pt x="10042" y="18797"/>
                  <a:pt x="10047" y="18797"/>
                  <a:pt x="10053" y="18797"/>
                </a:cubicBezTo>
                <a:cubicBezTo>
                  <a:pt x="10912" y="18791"/>
                  <a:pt x="11687" y="18250"/>
                  <a:pt x="11980" y="17436"/>
                </a:cubicBezTo>
                <a:cubicBezTo>
                  <a:pt x="12279" y="16623"/>
                  <a:pt x="12045" y="15711"/>
                  <a:pt x="11387" y="15151"/>
                </a:cubicBezTo>
                <a:cubicBezTo>
                  <a:pt x="10743" y="14611"/>
                  <a:pt x="10372" y="13816"/>
                  <a:pt x="10359" y="12977"/>
                </a:cubicBezTo>
                <a:lnTo>
                  <a:pt x="10359" y="12814"/>
                </a:lnTo>
                <a:cubicBezTo>
                  <a:pt x="10359" y="12742"/>
                  <a:pt x="10359" y="12677"/>
                  <a:pt x="10372" y="12606"/>
                </a:cubicBezTo>
                <a:cubicBezTo>
                  <a:pt x="10423" y="12032"/>
                  <a:pt x="10910" y="11678"/>
                  <a:pt x="11415" y="11678"/>
                </a:cubicBezTo>
                <a:cubicBezTo>
                  <a:pt x="11679" y="11678"/>
                  <a:pt x="11948" y="11775"/>
                  <a:pt x="12162" y="11987"/>
                </a:cubicBezTo>
                <a:lnTo>
                  <a:pt x="13920" y="13738"/>
                </a:lnTo>
                <a:cubicBezTo>
                  <a:pt x="14747" y="14572"/>
                  <a:pt x="15229" y="15679"/>
                  <a:pt x="15287" y="16850"/>
                </a:cubicBezTo>
                <a:cubicBezTo>
                  <a:pt x="15287" y="16876"/>
                  <a:pt x="15294" y="16909"/>
                  <a:pt x="15294" y="16942"/>
                </a:cubicBezTo>
                <a:cubicBezTo>
                  <a:pt x="15414" y="18089"/>
                  <a:pt x="16378" y="18809"/>
                  <a:pt x="17374" y="18809"/>
                </a:cubicBezTo>
                <a:cubicBezTo>
                  <a:pt x="17887" y="18809"/>
                  <a:pt x="18409" y="18618"/>
                  <a:pt x="18829" y="18198"/>
                </a:cubicBezTo>
                <a:cubicBezTo>
                  <a:pt x="20059" y="16961"/>
                  <a:pt x="19311" y="14845"/>
                  <a:pt x="17572" y="14663"/>
                </a:cubicBezTo>
                <a:lnTo>
                  <a:pt x="17579" y="14663"/>
                </a:lnTo>
                <a:cubicBezTo>
                  <a:pt x="17546" y="14663"/>
                  <a:pt x="17514" y="14656"/>
                  <a:pt x="17481" y="14656"/>
                </a:cubicBezTo>
                <a:cubicBezTo>
                  <a:pt x="16316" y="14598"/>
                  <a:pt x="15216" y="14109"/>
                  <a:pt x="14382" y="13289"/>
                </a:cubicBezTo>
                <a:lnTo>
                  <a:pt x="12631" y="11525"/>
                </a:lnTo>
                <a:cubicBezTo>
                  <a:pt x="12012" y="10900"/>
                  <a:pt x="12377" y="9819"/>
                  <a:pt x="13249" y="9734"/>
                </a:cubicBezTo>
                <a:cubicBezTo>
                  <a:pt x="13321" y="9728"/>
                  <a:pt x="13386" y="9728"/>
                  <a:pt x="13458" y="9728"/>
                </a:cubicBezTo>
                <a:lnTo>
                  <a:pt x="13542" y="9728"/>
                </a:lnTo>
                <a:cubicBezTo>
                  <a:pt x="14415" y="9734"/>
                  <a:pt x="15242" y="10118"/>
                  <a:pt x="15815" y="10776"/>
                </a:cubicBezTo>
                <a:cubicBezTo>
                  <a:pt x="16215" y="11231"/>
                  <a:pt x="16780" y="11476"/>
                  <a:pt x="17360" y="11476"/>
                </a:cubicBezTo>
                <a:cubicBezTo>
                  <a:pt x="17610" y="11476"/>
                  <a:pt x="17863" y="11430"/>
                  <a:pt x="18106" y="11336"/>
                </a:cubicBezTo>
                <a:cubicBezTo>
                  <a:pt x="18914" y="11023"/>
                  <a:pt x="19447" y="10249"/>
                  <a:pt x="19434" y="9383"/>
                </a:cubicBezTo>
                <a:cubicBezTo>
                  <a:pt x="19428" y="8517"/>
                  <a:pt x="18888" y="7749"/>
                  <a:pt x="18080" y="7449"/>
                </a:cubicBezTo>
                <a:cubicBezTo>
                  <a:pt x="17848" y="7365"/>
                  <a:pt x="17607" y="7325"/>
                  <a:pt x="17369" y="7325"/>
                </a:cubicBezTo>
                <a:cubicBezTo>
                  <a:pt x="16774" y="7325"/>
                  <a:pt x="16193" y="7579"/>
                  <a:pt x="15789" y="8048"/>
                </a:cubicBezTo>
                <a:cubicBezTo>
                  <a:pt x="15248" y="8686"/>
                  <a:pt x="14454" y="9064"/>
                  <a:pt x="13614" y="9077"/>
                </a:cubicBezTo>
                <a:lnTo>
                  <a:pt x="13419" y="9077"/>
                </a:lnTo>
                <a:cubicBezTo>
                  <a:pt x="12742" y="9070"/>
                  <a:pt x="12110" y="8738"/>
                  <a:pt x="11726" y="8185"/>
                </a:cubicBezTo>
                <a:cubicBezTo>
                  <a:pt x="11635" y="8061"/>
                  <a:pt x="11531" y="7950"/>
                  <a:pt x="11420" y="7846"/>
                </a:cubicBezTo>
                <a:cubicBezTo>
                  <a:pt x="10756" y="7273"/>
                  <a:pt x="10372" y="6440"/>
                  <a:pt x="10365" y="5568"/>
                </a:cubicBezTo>
                <a:cubicBezTo>
                  <a:pt x="10359" y="4858"/>
                  <a:pt x="10691" y="4181"/>
                  <a:pt x="11264" y="3758"/>
                </a:cubicBezTo>
                <a:cubicBezTo>
                  <a:pt x="11986" y="3224"/>
                  <a:pt x="12286" y="2293"/>
                  <a:pt x="12012" y="1440"/>
                </a:cubicBezTo>
                <a:cubicBezTo>
                  <a:pt x="11739" y="587"/>
                  <a:pt x="10945" y="8"/>
                  <a:pt x="10053" y="1"/>
                </a:cubicBezTo>
                <a:cubicBezTo>
                  <a:pt x="10048" y="1"/>
                  <a:pt x="10043" y="1"/>
                  <a:pt x="1003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41"/>
          <p:cNvSpPr/>
          <p:nvPr/>
        </p:nvSpPr>
        <p:spPr>
          <a:xfrm>
            <a:off x="8643839" y="2609104"/>
            <a:ext cx="244418" cy="244418"/>
          </a:xfrm>
          <a:custGeom>
            <a:avLst/>
            <a:gdLst/>
            <a:ahLst/>
            <a:cxnLst/>
            <a:rect l="l" t="t" r="r" b="b"/>
            <a:pathLst>
              <a:path w="4155" h="4155" extrusionOk="0">
                <a:moveTo>
                  <a:pt x="2078" y="0"/>
                </a:moveTo>
                <a:cubicBezTo>
                  <a:pt x="932" y="0"/>
                  <a:pt x="1" y="931"/>
                  <a:pt x="1" y="2077"/>
                </a:cubicBezTo>
                <a:cubicBezTo>
                  <a:pt x="1" y="3223"/>
                  <a:pt x="932" y="4154"/>
                  <a:pt x="2078" y="4154"/>
                </a:cubicBezTo>
                <a:cubicBezTo>
                  <a:pt x="3223" y="4154"/>
                  <a:pt x="4154" y="3223"/>
                  <a:pt x="4154" y="2077"/>
                </a:cubicBezTo>
                <a:cubicBezTo>
                  <a:pt x="4154" y="931"/>
                  <a:pt x="3223" y="0"/>
                  <a:pt x="207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41"/>
          <p:cNvSpPr/>
          <p:nvPr/>
        </p:nvSpPr>
        <p:spPr>
          <a:xfrm>
            <a:off x="7795779" y="2182084"/>
            <a:ext cx="1134087" cy="675135"/>
          </a:xfrm>
          <a:custGeom>
            <a:avLst/>
            <a:gdLst/>
            <a:ahLst/>
            <a:cxnLst/>
            <a:rect l="l" t="t" r="r" b="b"/>
            <a:pathLst>
              <a:path w="19279" h="11477" extrusionOk="0">
                <a:moveTo>
                  <a:pt x="16863" y="1"/>
                </a:moveTo>
                <a:lnTo>
                  <a:pt x="16856" y="7"/>
                </a:lnTo>
                <a:cubicBezTo>
                  <a:pt x="16812" y="4"/>
                  <a:pt x="16767" y="3"/>
                  <a:pt x="16722" y="3"/>
                </a:cubicBezTo>
                <a:cubicBezTo>
                  <a:pt x="16062" y="3"/>
                  <a:pt x="15443" y="317"/>
                  <a:pt x="15053" y="860"/>
                </a:cubicBezTo>
                <a:cubicBezTo>
                  <a:pt x="14634" y="1421"/>
                  <a:pt x="13972" y="1752"/>
                  <a:pt x="13270" y="1752"/>
                </a:cubicBezTo>
                <a:cubicBezTo>
                  <a:pt x="13263" y="1752"/>
                  <a:pt x="13256" y="1752"/>
                  <a:pt x="13249" y="1752"/>
                </a:cubicBezTo>
                <a:lnTo>
                  <a:pt x="13152" y="1752"/>
                </a:lnTo>
                <a:cubicBezTo>
                  <a:pt x="12312" y="1746"/>
                  <a:pt x="11518" y="1368"/>
                  <a:pt x="10977" y="724"/>
                </a:cubicBezTo>
                <a:cubicBezTo>
                  <a:pt x="10564" y="244"/>
                  <a:pt x="9987" y="6"/>
                  <a:pt x="9410" y="6"/>
                </a:cubicBezTo>
                <a:cubicBezTo>
                  <a:pt x="8796" y="6"/>
                  <a:pt x="8183" y="275"/>
                  <a:pt x="7767" y="808"/>
                </a:cubicBezTo>
                <a:cubicBezTo>
                  <a:pt x="7288" y="1403"/>
                  <a:pt x="6570" y="1753"/>
                  <a:pt x="5804" y="1753"/>
                </a:cubicBezTo>
                <a:cubicBezTo>
                  <a:pt x="5790" y="1753"/>
                  <a:pt x="5776" y="1752"/>
                  <a:pt x="5762" y="1752"/>
                </a:cubicBezTo>
                <a:lnTo>
                  <a:pt x="5665" y="1752"/>
                </a:lnTo>
                <a:cubicBezTo>
                  <a:pt x="4896" y="1746"/>
                  <a:pt x="4174" y="1388"/>
                  <a:pt x="3705" y="782"/>
                </a:cubicBezTo>
                <a:cubicBezTo>
                  <a:pt x="3303" y="281"/>
                  <a:pt x="2702" y="3"/>
                  <a:pt x="2084" y="3"/>
                </a:cubicBezTo>
                <a:cubicBezTo>
                  <a:pt x="1851" y="3"/>
                  <a:pt x="1615" y="43"/>
                  <a:pt x="1387" y="125"/>
                </a:cubicBezTo>
                <a:cubicBezTo>
                  <a:pt x="554" y="418"/>
                  <a:pt x="0" y="1212"/>
                  <a:pt x="7" y="2091"/>
                </a:cubicBezTo>
                <a:cubicBezTo>
                  <a:pt x="13" y="2976"/>
                  <a:pt x="580" y="3757"/>
                  <a:pt x="1413" y="4044"/>
                </a:cubicBezTo>
                <a:cubicBezTo>
                  <a:pt x="1633" y="4119"/>
                  <a:pt x="1859" y="4155"/>
                  <a:pt x="2082" y="4155"/>
                </a:cubicBezTo>
                <a:cubicBezTo>
                  <a:pt x="2711" y="4155"/>
                  <a:pt x="3319" y="3868"/>
                  <a:pt x="3718" y="3354"/>
                </a:cubicBezTo>
                <a:cubicBezTo>
                  <a:pt x="4167" y="2761"/>
                  <a:pt x="4864" y="2410"/>
                  <a:pt x="5606" y="2403"/>
                </a:cubicBezTo>
                <a:lnTo>
                  <a:pt x="5795" y="2403"/>
                </a:lnTo>
                <a:cubicBezTo>
                  <a:pt x="6576" y="2416"/>
                  <a:pt x="7312" y="2774"/>
                  <a:pt x="7794" y="3386"/>
                </a:cubicBezTo>
                <a:cubicBezTo>
                  <a:pt x="7878" y="3491"/>
                  <a:pt x="7969" y="3582"/>
                  <a:pt x="8073" y="3666"/>
                </a:cubicBezTo>
                <a:cubicBezTo>
                  <a:pt x="8718" y="4213"/>
                  <a:pt x="9083" y="5021"/>
                  <a:pt x="9083" y="5867"/>
                </a:cubicBezTo>
                <a:cubicBezTo>
                  <a:pt x="9083" y="6609"/>
                  <a:pt x="8738" y="7306"/>
                  <a:pt x="8152" y="7755"/>
                </a:cubicBezTo>
                <a:cubicBezTo>
                  <a:pt x="7989" y="7879"/>
                  <a:pt x="7846" y="8028"/>
                  <a:pt x="7722" y="8198"/>
                </a:cubicBezTo>
                <a:cubicBezTo>
                  <a:pt x="7331" y="8745"/>
                  <a:pt x="6700" y="9070"/>
                  <a:pt x="6029" y="9077"/>
                </a:cubicBezTo>
                <a:lnTo>
                  <a:pt x="5899" y="9077"/>
                </a:lnTo>
                <a:cubicBezTo>
                  <a:pt x="5027" y="9064"/>
                  <a:pt x="4200" y="8679"/>
                  <a:pt x="3633" y="8022"/>
                </a:cubicBezTo>
                <a:cubicBezTo>
                  <a:pt x="3227" y="7570"/>
                  <a:pt x="2658" y="7326"/>
                  <a:pt x="2075" y="7326"/>
                </a:cubicBezTo>
                <a:cubicBezTo>
                  <a:pt x="1827" y="7326"/>
                  <a:pt x="1576" y="7371"/>
                  <a:pt x="1335" y="7462"/>
                </a:cubicBezTo>
                <a:cubicBezTo>
                  <a:pt x="528" y="7774"/>
                  <a:pt x="0" y="8549"/>
                  <a:pt x="7" y="9415"/>
                </a:cubicBezTo>
                <a:cubicBezTo>
                  <a:pt x="13" y="10281"/>
                  <a:pt x="554" y="11049"/>
                  <a:pt x="1368" y="11349"/>
                </a:cubicBezTo>
                <a:cubicBezTo>
                  <a:pt x="1599" y="11435"/>
                  <a:pt x="1840" y="11476"/>
                  <a:pt x="2078" y="11476"/>
                </a:cubicBezTo>
                <a:cubicBezTo>
                  <a:pt x="2670" y="11476"/>
                  <a:pt x="3249" y="11221"/>
                  <a:pt x="3653" y="10756"/>
                </a:cubicBezTo>
                <a:cubicBezTo>
                  <a:pt x="4193" y="10112"/>
                  <a:pt x="4987" y="9734"/>
                  <a:pt x="5827" y="9728"/>
                </a:cubicBezTo>
                <a:lnTo>
                  <a:pt x="6036" y="9728"/>
                </a:lnTo>
                <a:cubicBezTo>
                  <a:pt x="6706" y="9734"/>
                  <a:pt x="7338" y="10066"/>
                  <a:pt x="7722" y="10613"/>
                </a:cubicBezTo>
                <a:cubicBezTo>
                  <a:pt x="8129" y="11183"/>
                  <a:pt x="8764" y="11477"/>
                  <a:pt x="9404" y="11477"/>
                </a:cubicBezTo>
                <a:cubicBezTo>
                  <a:pt x="9920" y="11477"/>
                  <a:pt x="10440" y="11285"/>
                  <a:pt x="10847" y="10893"/>
                </a:cubicBezTo>
                <a:cubicBezTo>
                  <a:pt x="11758" y="10014"/>
                  <a:pt x="11674" y="8530"/>
                  <a:pt x="10671" y="7755"/>
                </a:cubicBezTo>
                <a:cubicBezTo>
                  <a:pt x="10079" y="7306"/>
                  <a:pt x="9734" y="6603"/>
                  <a:pt x="9734" y="5860"/>
                </a:cubicBezTo>
                <a:cubicBezTo>
                  <a:pt x="9727" y="5014"/>
                  <a:pt x="10098" y="4213"/>
                  <a:pt x="10743" y="3666"/>
                </a:cubicBezTo>
                <a:cubicBezTo>
                  <a:pt x="10840" y="3575"/>
                  <a:pt x="10932" y="3484"/>
                  <a:pt x="11016" y="3386"/>
                </a:cubicBezTo>
                <a:cubicBezTo>
                  <a:pt x="11539" y="2754"/>
                  <a:pt x="12317" y="2397"/>
                  <a:pt x="13130" y="2397"/>
                </a:cubicBezTo>
                <a:cubicBezTo>
                  <a:pt x="13137" y="2397"/>
                  <a:pt x="13144" y="2397"/>
                  <a:pt x="13152" y="2397"/>
                </a:cubicBezTo>
                <a:lnTo>
                  <a:pt x="13249" y="2397"/>
                </a:lnTo>
                <a:cubicBezTo>
                  <a:pt x="13966" y="2403"/>
                  <a:pt x="14643" y="2742"/>
                  <a:pt x="15072" y="3315"/>
                </a:cubicBezTo>
                <a:cubicBezTo>
                  <a:pt x="15490" y="3877"/>
                  <a:pt x="16112" y="4150"/>
                  <a:pt x="16731" y="4150"/>
                </a:cubicBezTo>
                <a:cubicBezTo>
                  <a:pt x="17453" y="4150"/>
                  <a:pt x="18170" y="3779"/>
                  <a:pt x="18556" y="3061"/>
                </a:cubicBezTo>
                <a:cubicBezTo>
                  <a:pt x="19278" y="1726"/>
                  <a:pt x="18373" y="99"/>
                  <a:pt x="1686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41"/>
          <p:cNvSpPr/>
          <p:nvPr/>
        </p:nvSpPr>
        <p:spPr>
          <a:xfrm>
            <a:off x="8647137" y="1751540"/>
            <a:ext cx="265065" cy="674899"/>
          </a:xfrm>
          <a:custGeom>
            <a:avLst/>
            <a:gdLst/>
            <a:ahLst/>
            <a:cxnLst/>
            <a:rect l="l" t="t" r="r" b="b"/>
            <a:pathLst>
              <a:path w="4506" h="11473" extrusionOk="0">
                <a:moveTo>
                  <a:pt x="2255" y="1"/>
                </a:moveTo>
                <a:cubicBezTo>
                  <a:pt x="2250" y="1"/>
                  <a:pt x="2245" y="1"/>
                  <a:pt x="2240" y="1"/>
                </a:cubicBezTo>
                <a:cubicBezTo>
                  <a:pt x="1354" y="7"/>
                  <a:pt x="573" y="574"/>
                  <a:pt x="287" y="1407"/>
                </a:cubicBezTo>
                <a:cubicBezTo>
                  <a:pt x="0" y="2247"/>
                  <a:pt x="280" y="3171"/>
                  <a:pt x="977" y="3712"/>
                </a:cubicBezTo>
                <a:cubicBezTo>
                  <a:pt x="1569" y="4161"/>
                  <a:pt x="1921" y="4858"/>
                  <a:pt x="1927" y="5600"/>
                </a:cubicBezTo>
                <a:lnTo>
                  <a:pt x="1927" y="5658"/>
                </a:lnTo>
                <a:cubicBezTo>
                  <a:pt x="1927" y="6485"/>
                  <a:pt x="1563" y="7266"/>
                  <a:pt x="931" y="7800"/>
                </a:cubicBezTo>
                <a:cubicBezTo>
                  <a:pt x="261" y="8354"/>
                  <a:pt x="7" y="9272"/>
                  <a:pt x="293" y="10092"/>
                </a:cubicBezTo>
                <a:cubicBezTo>
                  <a:pt x="586" y="10912"/>
                  <a:pt x="1361" y="11466"/>
                  <a:pt x="2233" y="11472"/>
                </a:cubicBezTo>
                <a:cubicBezTo>
                  <a:pt x="2244" y="11472"/>
                  <a:pt x="2254" y="11473"/>
                  <a:pt x="2264" y="11473"/>
                </a:cubicBezTo>
                <a:cubicBezTo>
                  <a:pt x="3124" y="11473"/>
                  <a:pt x="3891" y="10935"/>
                  <a:pt x="4193" y="10131"/>
                </a:cubicBezTo>
                <a:cubicBezTo>
                  <a:pt x="4499" y="9317"/>
                  <a:pt x="4265" y="8393"/>
                  <a:pt x="3607" y="7826"/>
                </a:cubicBezTo>
                <a:cubicBezTo>
                  <a:pt x="2963" y="7286"/>
                  <a:pt x="2585" y="6498"/>
                  <a:pt x="2578" y="5658"/>
                </a:cubicBezTo>
                <a:cubicBezTo>
                  <a:pt x="2585" y="4890"/>
                  <a:pt x="2943" y="4167"/>
                  <a:pt x="3548" y="3699"/>
                </a:cubicBezTo>
                <a:cubicBezTo>
                  <a:pt x="4239" y="3145"/>
                  <a:pt x="4506" y="2214"/>
                  <a:pt x="4206" y="1381"/>
                </a:cubicBezTo>
                <a:cubicBezTo>
                  <a:pt x="3915" y="552"/>
                  <a:pt x="3128" y="1"/>
                  <a:pt x="225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41"/>
          <p:cNvSpPr/>
          <p:nvPr/>
        </p:nvSpPr>
        <p:spPr>
          <a:xfrm rot="5400000">
            <a:off x="8001395" y="1533205"/>
            <a:ext cx="265955" cy="677165"/>
          </a:xfrm>
          <a:custGeom>
            <a:avLst/>
            <a:gdLst/>
            <a:ahLst/>
            <a:cxnLst/>
            <a:rect l="l" t="t" r="r" b="b"/>
            <a:pathLst>
              <a:path w="4506" h="11473" extrusionOk="0">
                <a:moveTo>
                  <a:pt x="2255" y="1"/>
                </a:moveTo>
                <a:cubicBezTo>
                  <a:pt x="2250" y="1"/>
                  <a:pt x="2245" y="1"/>
                  <a:pt x="2240" y="1"/>
                </a:cubicBezTo>
                <a:cubicBezTo>
                  <a:pt x="1354" y="7"/>
                  <a:pt x="573" y="574"/>
                  <a:pt x="287" y="1407"/>
                </a:cubicBezTo>
                <a:cubicBezTo>
                  <a:pt x="0" y="2247"/>
                  <a:pt x="280" y="3171"/>
                  <a:pt x="977" y="3712"/>
                </a:cubicBezTo>
                <a:cubicBezTo>
                  <a:pt x="1569" y="4161"/>
                  <a:pt x="1921" y="4858"/>
                  <a:pt x="1927" y="5600"/>
                </a:cubicBezTo>
                <a:lnTo>
                  <a:pt x="1927" y="5658"/>
                </a:lnTo>
                <a:cubicBezTo>
                  <a:pt x="1927" y="6485"/>
                  <a:pt x="1563" y="7266"/>
                  <a:pt x="931" y="7800"/>
                </a:cubicBezTo>
                <a:cubicBezTo>
                  <a:pt x="261" y="8354"/>
                  <a:pt x="7" y="9272"/>
                  <a:pt x="293" y="10092"/>
                </a:cubicBezTo>
                <a:cubicBezTo>
                  <a:pt x="586" y="10912"/>
                  <a:pt x="1361" y="11466"/>
                  <a:pt x="2233" y="11472"/>
                </a:cubicBezTo>
                <a:cubicBezTo>
                  <a:pt x="2244" y="11472"/>
                  <a:pt x="2254" y="11473"/>
                  <a:pt x="2264" y="11473"/>
                </a:cubicBezTo>
                <a:cubicBezTo>
                  <a:pt x="3124" y="11473"/>
                  <a:pt x="3891" y="10935"/>
                  <a:pt x="4193" y="10131"/>
                </a:cubicBezTo>
                <a:cubicBezTo>
                  <a:pt x="4499" y="9317"/>
                  <a:pt x="4265" y="8393"/>
                  <a:pt x="3607" y="7826"/>
                </a:cubicBezTo>
                <a:cubicBezTo>
                  <a:pt x="2963" y="7286"/>
                  <a:pt x="2585" y="6498"/>
                  <a:pt x="2578" y="5658"/>
                </a:cubicBezTo>
                <a:cubicBezTo>
                  <a:pt x="2585" y="4890"/>
                  <a:pt x="2943" y="4167"/>
                  <a:pt x="3548" y="3699"/>
                </a:cubicBezTo>
                <a:cubicBezTo>
                  <a:pt x="4239" y="3145"/>
                  <a:pt x="4506" y="2214"/>
                  <a:pt x="4206" y="1381"/>
                </a:cubicBezTo>
                <a:cubicBezTo>
                  <a:pt x="3915" y="552"/>
                  <a:pt x="3128" y="1"/>
                  <a:pt x="225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" name="Рисунок 15" descr="C:\Users\User\Desktop\Дискотека\clck (6).jpe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1" t="7392" r="10122" b="9519"/>
          <a:stretch/>
        </p:blipFill>
        <p:spPr bwMode="auto">
          <a:xfrm>
            <a:off x="5413453" y="1738810"/>
            <a:ext cx="1444547" cy="14560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" name="Google Shape;1178;p69"/>
          <p:cNvGrpSpPr/>
          <p:nvPr/>
        </p:nvGrpSpPr>
        <p:grpSpPr>
          <a:xfrm>
            <a:off x="933583" y="1269242"/>
            <a:ext cx="3568939" cy="3045901"/>
            <a:chOff x="5246832" y="1021018"/>
            <a:chExt cx="3065116" cy="2473968"/>
          </a:xfrm>
        </p:grpSpPr>
        <p:grpSp>
          <p:nvGrpSpPr>
            <p:cNvPr id="19" name="Google Shape;1179;p69"/>
            <p:cNvGrpSpPr/>
            <p:nvPr/>
          </p:nvGrpSpPr>
          <p:grpSpPr>
            <a:xfrm>
              <a:off x="5246832" y="1021018"/>
              <a:ext cx="3065116" cy="2473591"/>
              <a:chOff x="4572029" y="1415284"/>
              <a:chExt cx="2875343" cy="2319354"/>
            </a:xfrm>
          </p:grpSpPr>
          <p:sp>
            <p:nvSpPr>
              <p:cNvPr id="21" name="Google Shape;1180;p69"/>
              <p:cNvSpPr/>
              <p:nvPr/>
            </p:nvSpPr>
            <p:spPr>
              <a:xfrm>
                <a:off x="5498909" y="3408365"/>
                <a:ext cx="1040944" cy="326273"/>
              </a:xfrm>
              <a:custGeom>
                <a:avLst/>
                <a:gdLst/>
                <a:ahLst/>
                <a:cxnLst/>
                <a:rect l="l" t="t" r="r" b="b"/>
                <a:pathLst>
                  <a:path w="94481" h="29125" extrusionOk="0">
                    <a:moveTo>
                      <a:pt x="79805" y="18317"/>
                    </a:moveTo>
                    <a:cubicBezTo>
                      <a:pt x="74117" y="12515"/>
                      <a:pt x="73889" y="1"/>
                      <a:pt x="73889" y="1"/>
                    </a:cubicBezTo>
                    <a:lnTo>
                      <a:pt x="20592" y="1"/>
                    </a:lnTo>
                    <a:cubicBezTo>
                      <a:pt x="20592" y="1"/>
                      <a:pt x="20364" y="12515"/>
                      <a:pt x="14676" y="18317"/>
                    </a:cubicBezTo>
                    <a:cubicBezTo>
                      <a:pt x="8931" y="24175"/>
                      <a:pt x="1" y="29124"/>
                      <a:pt x="15529" y="29124"/>
                    </a:cubicBezTo>
                    <a:lnTo>
                      <a:pt x="78952" y="29124"/>
                    </a:lnTo>
                    <a:cubicBezTo>
                      <a:pt x="94480" y="29124"/>
                      <a:pt x="85493" y="24175"/>
                      <a:pt x="79805" y="18317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" name="Google Shape;1181;p69"/>
              <p:cNvGrpSpPr/>
              <p:nvPr/>
            </p:nvGrpSpPr>
            <p:grpSpPr>
              <a:xfrm>
                <a:off x="4572029" y="1415284"/>
                <a:ext cx="2875343" cy="1993093"/>
                <a:chOff x="3665856" y="822037"/>
                <a:chExt cx="4758139" cy="3243966"/>
              </a:xfrm>
            </p:grpSpPr>
            <p:sp>
              <p:nvSpPr>
                <p:cNvPr id="23" name="Google Shape;1182;p69"/>
                <p:cNvSpPr/>
                <p:nvPr/>
              </p:nvSpPr>
              <p:spPr>
                <a:xfrm>
                  <a:off x="5947879" y="3778845"/>
                  <a:ext cx="194076" cy="166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27" h="9100" extrusionOk="0">
                      <a:moveTo>
                        <a:pt x="6092" y="0"/>
                      </a:moveTo>
                      <a:cubicBezTo>
                        <a:pt x="2020" y="0"/>
                        <a:pt x="0" y="4900"/>
                        <a:pt x="2881" y="7747"/>
                      </a:cubicBezTo>
                      <a:cubicBezTo>
                        <a:pt x="3804" y="8681"/>
                        <a:pt x="4944" y="9100"/>
                        <a:pt x="6063" y="9100"/>
                      </a:cubicBezTo>
                      <a:cubicBezTo>
                        <a:pt x="8391" y="9100"/>
                        <a:pt x="10627" y="7286"/>
                        <a:pt x="10627" y="4536"/>
                      </a:cubicBezTo>
                      <a:cubicBezTo>
                        <a:pt x="10627" y="2020"/>
                        <a:pt x="8608" y="0"/>
                        <a:pt x="6092" y="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24" name="Google Shape;1183;p69"/>
                <p:cNvGrpSpPr/>
                <p:nvPr/>
              </p:nvGrpSpPr>
              <p:grpSpPr>
                <a:xfrm>
                  <a:off x="3665856" y="822037"/>
                  <a:ext cx="4758139" cy="3243966"/>
                  <a:chOff x="518720" y="252435"/>
                  <a:chExt cx="6524255" cy="4448054"/>
                </a:xfrm>
              </p:grpSpPr>
              <p:sp>
                <p:nvSpPr>
                  <p:cNvPr id="25" name="Google Shape;1184;p69"/>
                  <p:cNvSpPr/>
                  <p:nvPr/>
                </p:nvSpPr>
                <p:spPr>
                  <a:xfrm>
                    <a:off x="518720" y="4145941"/>
                    <a:ext cx="6524250" cy="554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970" h="22753" extrusionOk="0">
                        <a:moveTo>
                          <a:pt x="0" y="14846"/>
                        </a:moveTo>
                        <a:cubicBezTo>
                          <a:pt x="0" y="19169"/>
                          <a:pt x="4039" y="22753"/>
                          <a:pt x="8305" y="22753"/>
                        </a:cubicBezTo>
                        <a:lnTo>
                          <a:pt x="253120" y="22753"/>
                        </a:lnTo>
                        <a:cubicBezTo>
                          <a:pt x="257443" y="22696"/>
                          <a:pt x="260913" y="19169"/>
                          <a:pt x="260970" y="14846"/>
                        </a:cubicBezTo>
                        <a:lnTo>
                          <a:pt x="26097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6" name="Google Shape;1185;p69"/>
                  <p:cNvSpPr/>
                  <p:nvPr/>
                </p:nvSpPr>
                <p:spPr>
                  <a:xfrm>
                    <a:off x="518725" y="252435"/>
                    <a:ext cx="6524250" cy="3893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970" h="155741" extrusionOk="0">
                        <a:moveTo>
                          <a:pt x="249594" y="9954"/>
                        </a:moveTo>
                        <a:lnTo>
                          <a:pt x="249594" y="144364"/>
                        </a:lnTo>
                        <a:lnTo>
                          <a:pt x="11376" y="144364"/>
                        </a:lnTo>
                        <a:lnTo>
                          <a:pt x="11376" y="9954"/>
                        </a:lnTo>
                        <a:close/>
                        <a:moveTo>
                          <a:pt x="8305" y="0"/>
                        </a:moveTo>
                        <a:cubicBezTo>
                          <a:pt x="4039" y="0"/>
                          <a:pt x="0" y="2844"/>
                          <a:pt x="0" y="7110"/>
                        </a:cubicBezTo>
                        <a:lnTo>
                          <a:pt x="0" y="155740"/>
                        </a:lnTo>
                        <a:lnTo>
                          <a:pt x="260970" y="155740"/>
                        </a:lnTo>
                        <a:lnTo>
                          <a:pt x="260970" y="7110"/>
                        </a:lnTo>
                        <a:cubicBezTo>
                          <a:pt x="260970" y="2844"/>
                          <a:pt x="257386" y="0"/>
                          <a:pt x="253120" y="0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cxnSp>
          <p:nvCxnSpPr>
            <p:cNvPr id="20" name="Google Shape;1186;p69"/>
            <p:cNvCxnSpPr/>
            <p:nvPr/>
          </p:nvCxnSpPr>
          <p:spPr>
            <a:xfrm rot="10800000">
              <a:off x="5585168" y="3494986"/>
              <a:ext cx="23871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22"/>
          <a:stretch/>
        </p:blipFill>
        <p:spPr bwMode="auto">
          <a:xfrm>
            <a:off x="1047208" y="1432388"/>
            <a:ext cx="3365720" cy="198810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9" name="Google Shape;6320;p85"/>
          <p:cNvGrpSpPr/>
          <p:nvPr/>
        </p:nvGrpSpPr>
        <p:grpSpPr>
          <a:xfrm>
            <a:off x="5413453" y="3502390"/>
            <a:ext cx="192784" cy="199318"/>
            <a:chOff x="2071000" y="1435025"/>
            <a:chExt cx="500400" cy="481875"/>
          </a:xfrm>
          <a:solidFill>
            <a:schemeClr val="tx1"/>
          </a:solidFill>
        </p:grpSpPr>
        <p:sp>
          <p:nvSpPr>
            <p:cNvPr id="30" name="Google Shape;6321;p85"/>
            <p:cNvSpPr/>
            <p:nvPr/>
          </p:nvSpPr>
          <p:spPr>
            <a:xfrm>
              <a:off x="2425125" y="1718700"/>
              <a:ext cx="146275" cy="141750"/>
            </a:xfrm>
            <a:custGeom>
              <a:avLst/>
              <a:gdLst/>
              <a:ahLst/>
              <a:cxnLst/>
              <a:rect l="l" t="t" r="r" b="b"/>
              <a:pathLst>
                <a:path w="5851" h="5670" extrusionOk="0">
                  <a:moveTo>
                    <a:pt x="1598" y="0"/>
                  </a:moveTo>
                  <a:cubicBezTo>
                    <a:pt x="1159" y="0"/>
                    <a:pt x="720" y="160"/>
                    <a:pt x="401" y="481"/>
                  </a:cubicBezTo>
                  <a:lnTo>
                    <a:pt x="0" y="879"/>
                  </a:lnTo>
                  <a:lnTo>
                    <a:pt x="4791" y="5669"/>
                  </a:lnTo>
                  <a:lnTo>
                    <a:pt x="5191" y="5272"/>
                  </a:lnTo>
                  <a:cubicBezTo>
                    <a:pt x="5851" y="4610"/>
                    <a:pt x="5851" y="3538"/>
                    <a:pt x="5191" y="2875"/>
                  </a:cubicBezTo>
                  <a:lnTo>
                    <a:pt x="2795" y="481"/>
                  </a:lnTo>
                  <a:cubicBezTo>
                    <a:pt x="2475" y="160"/>
                    <a:pt x="2036" y="0"/>
                    <a:pt x="159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1" name="Google Shape;6322;p85"/>
            <p:cNvSpPr/>
            <p:nvPr/>
          </p:nvSpPr>
          <p:spPr>
            <a:xfrm>
              <a:off x="2071000" y="1477850"/>
              <a:ext cx="453125" cy="439050"/>
            </a:xfrm>
            <a:custGeom>
              <a:avLst/>
              <a:gdLst/>
              <a:ahLst/>
              <a:cxnLst/>
              <a:rect l="l" t="t" r="r" b="b"/>
              <a:pathLst>
                <a:path w="18125" h="17562" extrusionOk="0">
                  <a:moveTo>
                    <a:pt x="2057" y="0"/>
                  </a:moveTo>
                  <a:cubicBezTo>
                    <a:pt x="0" y="2397"/>
                    <a:pt x="81" y="6008"/>
                    <a:pt x="2352" y="8278"/>
                  </a:cubicBezTo>
                  <a:lnTo>
                    <a:pt x="9847" y="15776"/>
                  </a:lnTo>
                  <a:cubicBezTo>
                    <a:pt x="11008" y="16937"/>
                    <a:pt x="12564" y="17561"/>
                    <a:pt x="14149" y="17561"/>
                  </a:cubicBezTo>
                  <a:cubicBezTo>
                    <a:pt x="15535" y="17561"/>
                    <a:pt x="16943" y="17083"/>
                    <a:pt x="18125" y="16068"/>
                  </a:cubicBezTo>
                  <a:lnTo>
                    <a:pt x="13346" y="11289"/>
                  </a:lnTo>
                  <a:cubicBezTo>
                    <a:pt x="13108" y="11473"/>
                    <a:pt x="12823" y="11568"/>
                    <a:pt x="12540" y="11568"/>
                  </a:cubicBezTo>
                  <a:cubicBezTo>
                    <a:pt x="12221" y="11568"/>
                    <a:pt x="11904" y="11448"/>
                    <a:pt x="11660" y="11202"/>
                  </a:cubicBezTo>
                  <a:lnTo>
                    <a:pt x="6926" y="6465"/>
                  </a:lnTo>
                  <a:cubicBezTo>
                    <a:pt x="6462" y="6002"/>
                    <a:pt x="6447" y="5282"/>
                    <a:pt x="6839" y="4779"/>
                  </a:cubicBezTo>
                  <a:lnTo>
                    <a:pt x="205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2" name="Google Shape;6323;p85"/>
            <p:cNvSpPr/>
            <p:nvPr/>
          </p:nvSpPr>
          <p:spPr>
            <a:xfrm>
              <a:off x="2141600" y="1435025"/>
              <a:ext cx="146300" cy="141850"/>
            </a:xfrm>
            <a:custGeom>
              <a:avLst/>
              <a:gdLst/>
              <a:ahLst/>
              <a:cxnLst/>
              <a:rect l="l" t="t" r="r" b="b"/>
              <a:pathLst>
                <a:path w="5852" h="5674" extrusionOk="0">
                  <a:moveTo>
                    <a:pt x="1597" y="1"/>
                  </a:moveTo>
                  <a:cubicBezTo>
                    <a:pt x="1158" y="1"/>
                    <a:pt x="719" y="161"/>
                    <a:pt x="398" y="482"/>
                  </a:cubicBezTo>
                  <a:lnTo>
                    <a:pt x="1" y="882"/>
                  </a:lnTo>
                  <a:lnTo>
                    <a:pt x="4792" y="5673"/>
                  </a:lnTo>
                  <a:lnTo>
                    <a:pt x="5189" y="5273"/>
                  </a:lnTo>
                  <a:cubicBezTo>
                    <a:pt x="5852" y="4610"/>
                    <a:pt x="5852" y="3538"/>
                    <a:pt x="5189" y="2879"/>
                  </a:cubicBezTo>
                  <a:lnTo>
                    <a:pt x="2795" y="482"/>
                  </a:lnTo>
                  <a:cubicBezTo>
                    <a:pt x="2474" y="161"/>
                    <a:pt x="2036" y="1"/>
                    <a:pt x="159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5599186" y="3438362"/>
            <a:ext cx="23663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+7(3512) 20-08-94 доб. (209)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dp7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4profi@mail.ru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78232" y="3799856"/>
            <a:ext cx="13492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2499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ocial Studies Subject for High School - 9th Grade: Individuality and Conformity by Slidesgo">
  <a:themeElements>
    <a:clrScheme name="Simple Light">
      <a:dk1>
        <a:srgbClr val="2E2E2E"/>
      </a:dk1>
      <a:lt1>
        <a:srgbClr val="EFEFEF"/>
      </a:lt1>
      <a:dk2>
        <a:srgbClr val="838383"/>
      </a:dk2>
      <a:lt2>
        <a:srgbClr val="FFFFFF"/>
      </a:lt2>
      <a:accent1>
        <a:srgbClr val="AAA9A9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2E2E2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131</Words>
  <Application>Microsoft Office PowerPoint</Application>
  <PresentationFormat>Экран (16:9)</PresentationFormat>
  <Paragraphs>30</Paragraphs>
  <Slides>7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3" baseType="lpstr">
      <vt:lpstr>Tenor Sans</vt:lpstr>
      <vt:lpstr>Quicksand</vt:lpstr>
      <vt:lpstr>Wingdings</vt:lpstr>
      <vt:lpstr>Arial</vt:lpstr>
      <vt:lpstr>Times New Roman</vt:lpstr>
      <vt:lpstr>Social Studies Subject for High School - 9th Grade: Individuality and Conformity by Slidesgo</vt:lpstr>
      <vt:lpstr>Профпробы как средство профессионального самоопределения обучающихся</vt:lpstr>
      <vt:lpstr>Мне нужно знать</vt:lpstr>
      <vt:lpstr>Презентация PowerPoint</vt:lpstr>
      <vt:lpstr>Муниципальный конкурс профессиональных проб «Я выбираю»</vt:lpstr>
      <vt:lpstr>Презентация PowerPoint</vt:lpstr>
      <vt:lpstr>Профориентационная смена Пробудущее</vt:lpstr>
      <vt:lpstr>Наша vk-группа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Профпробы как средство профессионального самоопределения обучающихся</dc:title>
  <dc:creator>User</dc:creator>
  <cp:lastModifiedBy>User</cp:lastModifiedBy>
  <cp:revision>15</cp:revision>
  <dcterms:modified xsi:type="dcterms:W3CDTF">2025-02-23T18:34:49Z</dcterms:modified>
</cp:coreProperties>
</file>