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7" r:id="rId3"/>
    <p:sldId id="268" r:id="rId4"/>
    <p:sldId id="270" r:id="rId5"/>
    <p:sldId id="272" r:id="rId6"/>
    <p:sldId id="280" r:id="rId7"/>
    <p:sldId id="281" r:id="rId8"/>
    <p:sldId id="263" r:id="rId9"/>
    <p:sldId id="264" r:id="rId10"/>
    <p:sldId id="265" r:id="rId11"/>
    <p:sldId id="282" r:id="rId12"/>
    <p:sldId id="283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2;&#1086;&#1085;&#1082;&#1091;&#1088;&#1089;%202018\&#1084;&#1072;&#1089;&#1090;&#1077;&#1088;-&#1082;&#1083;&#1072;&#1089;&#1089;\&#1084;&#1091;&#1079;&#1099;&#1082;&#1072;\Non-Stop_Producer_Series_-_Jack_And_Jill_(iPleer.fm).mp3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конкурс 2018\мастер-класс\63ff0b2a80e609a4bb5b966b00d973beЖ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50912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otype Corsiva" pitchFamily="66" charset="0"/>
              </a:rPr>
              <a:t>Мотовилова Светлана Николаевна,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учитель-логопед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620688"/>
            <a:ext cx="67687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МБОУ «СОШ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Челябинска»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(структурное подразделение)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Мастер – класс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«Игровая технология «Изограф»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логопедической работе»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2852936"/>
            <a:ext cx="8229600" cy="21510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81635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1767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131840" y="20608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2222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47" y="2852738"/>
            <a:ext cx="2868082" cy="2151062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9357">
            <a:off x="213898" y="673155"/>
            <a:ext cx="3223845" cy="241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17032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32175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6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47" y="2852738"/>
            <a:ext cx="2868082" cy="2151062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7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4526" y="469010"/>
            <a:ext cx="6786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marL="742950" indent="-742950"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Братченко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А.Ф., Сербина Л.Ф. «Изографы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742950" indent="-742950">
              <a:buAutoNum type="arabicPeriod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Л.Г.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Милостивенко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"Методические рекомендации по предупреждению ошибок чтения и письма у детей".</a:t>
            </a:r>
          </a:p>
          <a:p>
            <a:pPr marL="742950" indent="-742950">
              <a:buAutoNum type="arabicPeriod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on-Stop_Producer_Series_-_Jack_And_Jill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ownloads\63ff0b2a80e609a4bb5b966b00d973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6866" y="836712"/>
            <a:ext cx="58435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Monotype Corsiva" pitchFamily="66" charset="0"/>
              </a:rPr>
              <a:t>Ребенок любит свою игру не за то, что она игра, а за то, что он в ней живет.</a:t>
            </a:r>
          </a:p>
          <a:p>
            <a:pPr algn="ctr"/>
            <a:r>
              <a:rPr lang="ru-RU" sz="4400" b="1" dirty="0">
                <a:latin typeface="Monotype Corsiva" pitchFamily="66" charset="0"/>
              </a:rPr>
              <a:t>		</a:t>
            </a:r>
            <a:r>
              <a:rPr lang="ru-RU" sz="2400" b="1" dirty="0" smtClean="0">
                <a:latin typeface="Monotype Corsiva" pitchFamily="66" charset="0"/>
              </a:rPr>
              <a:t>             </a:t>
            </a:r>
            <a:r>
              <a:rPr lang="ru-RU" sz="2400" b="1" dirty="0" err="1" smtClean="0">
                <a:latin typeface="Monotype Corsiva" pitchFamily="66" charset="0"/>
              </a:rPr>
              <a:t>Бенджамин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Спок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910" y="908720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Целью использования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игровых технологий в логопедической работе является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повышение мотивации обучающихся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занятиям, увеличение результативности коррекционно-развивающей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5776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онкурс 2018\мастер-класс\63ff0b2a80e609a4bb5b966b00d973beЖ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332655"/>
            <a:ext cx="61926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i="1" dirty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8800" i="1" dirty="0">
                <a:latin typeface="Monotype Corsiva" pitchFamily="66" charset="0"/>
              </a:rPr>
              <a:t>З</a:t>
            </a:r>
            <a:r>
              <a:rPr lang="ru-RU" sz="8800" dirty="0">
                <a:latin typeface="Monotype Corsiva" pitchFamily="66" charset="0"/>
              </a:rPr>
              <a:t>О</a:t>
            </a:r>
            <a:r>
              <a:rPr lang="ru-RU" sz="8800" dirty="0">
                <a:solidFill>
                  <a:srgbClr val="FF0000"/>
                </a:solidFill>
                <a:latin typeface="Monotype Corsiva" pitchFamily="66" charset="0"/>
              </a:rPr>
              <a:t>ГРА</a:t>
            </a:r>
            <a:r>
              <a:rPr lang="ru-RU" sz="8800" dirty="0">
                <a:latin typeface="Monotype Corsiva" pitchFamily="66" charset="0"/>
              </a:rPr>
              <a:t>Ф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это картинка, на которой слово  нарисовано буквами, различным образом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расположенными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пространстве и оптически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похожими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предмет, в названии которого используются эти буквы</a:t>
            </a:r>
            <a:r>
              <a:rPr lang="ru-RU" sz="2800" dirty="0"/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429132"/>
            <a:ext cx="259715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25304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928802"/>
            <a:ext cx="14382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6959"/>
            <a:ext cx="1871663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3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088">
            <a:off x="5213195" y="497155"/>
            <a:ext cx="3555638" cy="266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534">
            <a:off x="522579" y="422807"/>
            <a:ext cx="2308947" cy="307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3016"/>
            <a:ext cx="3900688" cy="2925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8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148">
            <a:off x="495109" y="502976"/>
            <a:ext cx="2908199" cy="2181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440">
            <a:off x="5012946" y="680679"/>
            <a:ext cx="3097281" cy="2322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6363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84" y="3563634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83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18" y="1052736"/>
            <a:ext cx="69135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" y="-1270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85728"/>
            <a:ext cx="2381394" cy="317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714356"/>
            <a:ext cx="3425604" cy="257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6692" y="3476512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лебе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лебе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лоша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ь – лоша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леб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дь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леб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душка     лош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лош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107</Words>
  <Application>Microsoft Office PowerPoint</Application>
  <PresentationFormat>Экран (4:3)</PresentationFormat>
  <Paragraphs>22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Мотовилова Светлана Николаевна, учитель-логопед</dc:title>
  <cp:lastModifiedBy>Логопед</cp:lastModifiedBy>
  <cp:revision>49</cp:revision>
  <dcterms:modified xsi:type="dcterms:W3CDTF">2018-12-06T03:34:03Z</dcterms:modified>
</cp:coreProperties>
</file>