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C4377-86F5-4D33-A087-3D201B8E824E}" type="datetimeFigureOut">
              <a:rPr lang="ru-RU" smtClean="0"/>
              <a:pPr/>
              <a:t>06.12.2018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301A5-9967-4364-96DB-81E8419D11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31290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C4377-86F5-4D33-A087-3D201B8E824E}" type="datetimeFigureOut">
              <a:rPr lang="ru-RU" smtClean="0"/>
              <a:pPr/>
              <a:t>06.12.2018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301A5-9967-4364-96DB-81E8419D11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4773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C4377-86F5-4D33-A087-3D201B8E824E}" type="datetimeFigureOut">
              <a:rPr lang="ru-RU" smtClean="0"/>
              <a:pPr/>
              <a:t>06.12.2018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301A5-9967-4364-96DB-81E8419D11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42283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C4377-86F5-4D33-A087-3D201B8E824E}" type="datetimeFigureOut">
              <a:rPr lang="ru-RU" smtClean="0"/>
              <a:pPr/>
              <a:t>06.12.2018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301A5-9967-4364-96DB-81E8419D11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57289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C4377-86F5-4D33-A087-3D201B8E824E}" type="datetimeFigureOut">
              <a:rPr lang="ru-RU" smtClean="0"/>
              <a:pPr/>
              <a:t>06.12.2018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301A5-9967-4364-96DB-81E8419D11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6063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C4377-86F5-4D33-A087-3D201B8E824E}" type="datetimeFigureOut">
              <a:rPr lang="ru-RU" smtClean="0"/>
              <a:pPr/>
              <a:t>06.12.2018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301A5-9967-4364-96DB-81E8419D11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01827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C4377-86F5-4D33-A087-3D201B8E824E}" type="datetimeFigureOut">
              <a:rPr lang="ru-RU" smtClean="0"/>
              <a:pPr/>
              <a:t>06.12.2018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301A5-9967-4364-96DB-81E8419D11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78412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C4377-86F5-4D33-A087-3D201B8E824E}" type="datetimeFigureOut">
              <a:rPr lang="ru-RU" smtClean="0"/>
              <a:pPr/>
              <a:t>06.12.2018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301A5-9967-4364-96DB-81E8419D11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88530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C4377-86F5-4D33-A087-3D201B8E824E}" type="datetimeFigureOut">
              <a:rPr lang="ru-RU" smtClean="0"/>
              <a:pPr/>
              <a:t>06.12.2018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301A5-9967-4364-96DB-81E8419D11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9285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C4377-86F5-4D33-A087-3D201B8E824E}" type="datetimeFigureOut">
              <a:rPr lang="ru-RU" smtClean="0"/>
              <a:pPr/>
              <a:t>06.12.2018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1C0301A5-9967-4364-96DB-81E8419D11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367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C4377-86F5-4D33-A087-3D201B8E824E}" type="datetimeFigureOut">
              <a:rPr lang="ru-RU" smtClean="0"/>
              <a:pPr/>
              <a:t>06.12.2018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301A5-9967-4364-96DB-81E8419D11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8658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C4377-86F5-4D33-A087-3D201B8E824E}" type="datetimeFigureOut">
              <a:rPr lang="ru-RU" smtClean="0"/>
              <a:pPr/>
              <a:t>06.12.2018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301A5-9967-4364-96DB-81E8419D11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1142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C4377-86F5-4D33-A087-3D201B8E824E}" type="datetimeFigureOut">
              <a:rPr lang="ru-RU" smtClean="0"/>
              <a:pPr/>
              <a:t>06.12.2018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301A5-9967-4364-96DB-81E8419D11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300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C4377-86F5-4D33-A087-3D201B8E824E}" type="datetimeFigureOut">
              <a:rPr lang="ru-RU" smtClean="0"/>
              <a:pPr/>
              <a:t>06.12.2018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301A5-9967-4364-96DB-81E8419D11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6763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C4377-86F5-4D33-A087-3D201B8E824E}" type="datetimeFigureOut">
              <a:rPr lang="ru-RU" smtClean="0"/>
              <a:pPr/>
              <a:t>06.12.2018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301A5-9967-4364-96DB-81E8419D11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1095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C4377-86F5-4D33-A087-3D201B8E824E}" type="datetimeFigureOut">
              <a:rPr lang="ru-RU" smtClean="0"/>
              <a:pPr/>
              <a:t>06.12.2018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301A5-9967-4364-96DB-81E8419D11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7291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C4377-86F5-4D33-A087-3D201B8E824E}" type="datetimeFigureOut">
              <a:rPr lang="ru-RU" smtClean="0"/>
              <a:pPr/>
              <a:t>06.12.2018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301A5-9967-4364-96DB-81E8419D11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9993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80C4377-86F5-4D33-A087-3D201B8E824E}" type="datetimeFigureOut">
              <a:rPr lang="ru-RU" smtClean="0"/>
              <a:pPr/>
              <a:t>06.12.2018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C0301A5-9967-4364-96DB-81E8419D11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3294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18557" y="604158"/>
            <a:ext cx="9984466" cy="176348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dirty="0" smtClean="0"/>
              <a:t/>
            </a:r>
            <a:br>
              <a:rPr lang="ru-RU" sz="4400" dirty="0" smtClean="0"/>
            </a:br>
            <a:r>
              <a:rPr lang="ru-RU" sz="4400" dirty="0"/>
              <a:t/>
            </a:r>
            <a:br>
              <a:rPr lang="ru-RU" sz="4400" dirty="0"/>
            </a:br>
            <a:r>
              <a:rPr lang="ru-RU" sz="4400" dirty="0" smtClean="0"/>
              <a:t/>
            </a:r>
            <a:br>
              <a:rPr lang="ru-RU" sz="4400" dirty="0" smtClean="0"/>
            </a:br>
            <a:r>
              <a:rPr lang="ru-RU" sz="4400" dirty="0"/>
              <a:t/>
            </a:r>
            <a:br>
              <a:rPr lang="ru-RU" sz="4400" dirty="0"/>
            </a:br>
            <a:r>
              <a:rPr lang="ru-RU" sz="4400" dirty="0" smtClean="0"/>
              <a:t/>
            </a:r>
            <a:br>
              <a:rPr lang="ru-RU" sz="4400" dirty="0" smtClean="0"/>
            </a:br>
            <a:r>
              <a:rPr lang="ru-RU" sz="4400" dirty="0"/>
              <a:t/>
            </a:r>
            <a:br>
              <a:rPr lang="ru-RU" sz="4400" dirty="0"/>
            </a:br>
            <a:r>
              <a:rPr lang="ru-RU" sz="4400" dirty="0" smtClean="0"/>
              <a:t/>
            </a:r>
            <a:br>
              <a:rPr lang="ru-RU" sz="4400" dirty="0" smtClean="0"/>
            </a:br>
            <a:r>
              <a:rPr lang="ru-RU" sz="4400" dirty="0"/>
              <a:t/>
            </a:r>
            <a:br>
              <a:rPr lang="ru-RU" sz="4400" dirty="0"/>
            </a:br>
            <a:r>
              <a:rPr lang="ru-RU" sz="4400" dirty="0" smtClean="0"/>
              <a:t/>
            </a:r>
            <a:br>
              <a:rPr lang="ru-RU" sz="4400" dirty="0" smtClean="0"/>
            </a:br>
            <a:r>
              <a:rPr lang="ru-RU" sz="4400" dirty="0"/>
              <a:t/>
            </a:r>
            <a:br>
              <a:rPr lang="ru-RU" sz="4400" dirty="0"/>
            </a:br>
            <a:r>
              <a:rPr lang="ru-RU" sz="4400" dirty="0" smtClean="0"/>
              <a:t>  </a:t>
            </a:r>
            <a:br>
              <a:rPr lang="ru-RU" sz="4400" dirty="0" smtClean="0"/>
            </a:br>
            <a:r>
              <a:rPr lang="ru-RU" sz="4400" dirty="0"/>
              <a:t/>
            </a:r>
            <a:br>
              <a:rPr lang="ru-RU" sz="4400" dirty="0"/>
            </a:br>
            <a:r>
              <a:rPr lang="ru-RU" sz="4400" dirty="0" smtClean="0"/>
              <a:t/>
            </a:r>
            <a:br>
              <a:rPr lang="ru-RU" sz="4400" dirty="0" smtClean="0"/>
            </a:br>
            <a:r>
              <a:rPr lang="ru-RU" sz="4400" dirty="0" smtClean="0"/>
              <a:t/>
            </a:r>
            <a:br>
              <a:rPr lang="ru-RU" sz="4400" dirty="0" smtClean="0"/>
            </a:br>
            <a:r>
              <a:rPr lang="ru-RU" sz="4400" dirty="0"/>
              <a:t/>
            </a:r>
            <a:br>
              <a:rPr lang="ru-RU" sz="4400" dirty="0"/>
            </a:br>
            <a:r>
              <a:rPr lang="ru-RU" sz="4400" dirty="0" smtClean="0"/>
              <a:t/>
            </a:r>
            <a:br>
              <a:rPr lang="ru-RU" sz="4400" dirty="0" smtClean="0"/>
            </a:br>
            <a:r>
              <a:rPr lang="ru-RU" sz="4400" dirty="0"/>
              <a:t/>
            </a:r>
            <a:br>
              <a:rPr lang="ru-RU" sz="4400" dirty="0"/>
            </a:br>
            <a:r>
              <a:rPr lang="ru-RU" sz="4400" dirty="0" smtClean="0"/>
              <a:t>Семинар в рамках «</a:t>
            </a:r>
            <a:r>
              <a:rPr lang="ru-RU" sz="4400" dirty="0" err="1" smtClean="0"/>
              <a:t>Усовских</a:t>
            </a:r>
            <a:r>
              <a:rPr lang="ru-RU" sz="4400" dirty="0" smtClean="0"/>
              <a:t> </a:t>
            </a:r>
            <a:r>
              <a:rPr lang="ru-RU" sz="4400" dirty="0" err="1" smtClean="0"/>
              <a:t>педагогческих</a:t>
            </a:r>
            <a:r>
              <a:rPr lang="ru-RU" sz="4400" dirty="0" smtClean="0"/>
              <a:t> чтений»</a:t>
            </a:r>
            <a:br>
              <a:rPr lang="ru-RU" sz="4400" dirty="0" smtClean="0"/>
            </a:br>
            <a:r>
              <a:rPr lang="ru-RU" sz="4400" dirty="0"/>
              <a:t/>
            </a:r>
            <a:br>
              <a:rPr lang="ru-RU" sz="4400" dirty="0"/>
            </a:br>
            <a:r>
              <a:rPr lang="ru-RU" sz="4400" dirty="0" smtClean="0"/>
              <a:t/>
            </a:r>
            <a:br>
              <a:rPr lang="ru-RU" sz="4400" dirty="0" smtClean="0"/>
            </a:br>
            <a:r>
              <a:rPr lang="ru-RU" sz="4400" dirty="0"/>
              <a:t/>
            </a:r>
            <a:br>
              <a:rPr lang="ru-RU" sz="4400" dirty="0"/>
            </a:br>
            <a:r>
              <a:rPr lang="ru-RU" sz="4400" dirty="0" smtClean="0"/>
              <a:t/>
            </a:r>
            <a:br>
              <a:rPr lang="ru-RU" sz="4400" dirty="0" smtClean="0"/>
            </a:br>
            <a:r>
              <a:rPr lang="ru-RU" sz="4400" dirty="0"/>
              <a:t/>
            </a:r>
            <a:br>
              <a:rPr lang="ru-RU" sz="4400" dirty="0"/>
            </a:br>
            <a:r>
              <a:rPr lang="ru-RU" sz="4400" dirty="0" smtClean="0"/>
              <a:t/>
            </a:r>
            <a:br>
              <a:rPr lang="ru-RU" sz="4400" dirty="0" smtClean="0"/>
            </a:br>
            <a:r>
              <a:rPr lang="ru-RU" sz="2700" b="1" dirty="0" smtClean="0"/>
              <a:t>Комитет по делам образования города Челябинска</a:t>
            </a:r>
            <a:br>
              <a:rPr lang="ru-RU" sz="2700" b="1" dirty="0" smtClean="0"/>
            </a:br>
            <a:r>
              <a:rPr lang="ru-RU" sz="2700" b="1" dirty="0" smtClean="0"/>
              <a:t>МОУ ДПО «Центр развития образования г. Челябинска»</a:t>
            </a:r>
            <a:br>
              <a:rPr lang="ru-RU" sz="2700" b="1" dirty="0" smtClean="0"/>
            </a:br>
            <a:r>
              <a:rPr lang="ru-RU" sz="2700" b="1" dirty="0" smtClean="0"/>
              <a:t>ФГБОУ ВО «</a:t>
            </a:r>
            <a:r>
              <a:rPr lang="ru-RU" sz="2700" b="1" dirty="0" err="1" smtClean="0"/>
              <a:t>ЮУрГГПУ</a:t>
            </a:r>
            <a:r>
              <a:rPr lang="ru-RU" sz="2700" b="1" dirty="0" smtClean="0"/>
              <a:t>»</a:t>
            </a:r>
            <a:r>
              <a:rPr lang="ru-RU" sz="4400" dirty="0"/>
              <a:t/>
            </a:r>
            <a:br>
              <a:rPr lang="ru-RU" sz="4400" dirty="0"/>
            </a:br>
            <a:r>
              <a:rPr lang="ru-RU" sz="4400" dirty="0" smtClean="0"/>
              <a:t/>
            </a:r>
            <a:br>
              <a:rPr lang="ru-RU" sz="4400" dirty="0" smtClean="0"/>
            </a:br>
            <a:endParaRPr lang="ru-RU" sz="1800" b="1" i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39043" y="2090057"/>
            <a:ext cx="9363979" cy="4147457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ru-RU" sz="2800" b="1" dirty="0" smtClean="0"/>
              <a:t>«Современные технологии деятельности специалистов специального и инклюзивного образования в рамках реализации ФГОС»</a:t>
            </a:r>
          </a:p>
          <a:p>
            <a:pPr algn="ctr"/>
            <a:endParaRPr lang="ru-RU" sz="2400" dirty="0" smtClean="0"/>
          </a:p>
          <a:p>
            <a:pPr algn="ctr"/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b="1" i="1" dirty="0" smtClean="0"/>
              <a:t>«</a:t>
            </a:r>
            <a:r>
              <a:rPr lang="ru-RU" sz="2800" b="1" i="1" dirty="0" err="1" smtClean="0"/>
              <a:t>Усовские</a:t>
            </a:r>
            <a:r>
              <a:rPr lang="ru-RU" sz="2800" b="1" i="1" dirty="0" smtClean="0"/>
              <a:t> педагогические  чтения»</a:t>
            </a:r>
          </a:p>
          <a:p>
            <a:pPr algn="ctr"/>
            <a:endParaRPr lang="ru-RU" sz="2400" b="1" i="1" dirty="0" smtClean="0"/>
          </a:p>
          <a:p>
            <a:pPr algn="ctr"/>
            <a:endParaRPr lang="ru-RU" sz="2400" b="1" i="1" dirty="0" smtClean="0"/>
          </a:p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6 декабря 2018 г.,  14.00-16.00</a:t>
            </a:r>
          </a:p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Челябинск</a:t>
            </a:r>
          </a:p>
          <a:p>
            <a:pPr algn="ctr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90106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572279" y="391886"/>
            <a:ext cx="8930747" cy="816429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/>
              <a:t>Докладчики </a:t>
            </a:r>
            <a:endParaRPr lang="ru-RU" sz="2800" b="1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1240971" y="1343891"/>
            <a:ext cx="10262055" cy="5269180"/>
          </a:xfrm>
        </p:spPr>
        <p:txBody>
          <a:bodyPr>
            <a:normAutofit fontScale="55000" lnSpcReduction="20000"/>
          </a:bodyPr>
          <a:lstStyle/>
          <a:p>
            <a:pPr algn="l"/>
            <a:r>
              <a:rPr lang="ru-RU" sz="38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Лапшина Любовь Михайловна,  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к.б.н., доцент  ФГБОУ ВО «</a:t>
            </a:r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ЮУрГГПУ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»;</a:t>
            </a:r>
          </a:p>
          <a:p>
            <a:pPr algn="l"/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Резникова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Елена Васильевна, 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к.п.н., доцент ФГБОУ ВО «</a:t>
            </a:r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ЮУрГГПУ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»;</a:t>
            </a:r>
          </a:p>
          <a:p>
            <a:pPr algn="l"/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- Дружинина Лилия Александровна, 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к.п.н., доцент, зав.кафедрой </a:t>
            </a:r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СППиПМ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ФГБОУ ВО «</a:t>
            </a:r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ЮУрГГПУ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»;</a:t>
            </a:r>
          </a:p>
          <a:p>
            <a:pPr algn="l"/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- Васильева 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Виктория Сергеевна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,  декан, </a:t>
            </a:r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к.п.н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., доцент , </a:t>
            </a:r>
          </a:p>
          <a:p>
            <a:pPr algn="l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ФГБОУ ВО «</a:t>
            </a:r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ЮУрГГПУ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»;</a:t>
            </a:r>
          </a:p>
          <a:p>
            <a:pPr algn="l"/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Синицина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Юлия Сергеевна, 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учитель-дефектолог, МБОУ «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СОШ   №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131г.Челябинска»;</a:t>
            </a:r>
          </a:p>
          <a:p>
            <a:pPr algn="l"/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Бакушкина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Ирина Анатольевна,  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учитель-логопед, МБОУ «СОШ №131 </a:t>
            </a:r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г.Челябинска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»;</a:t>
            </a:r>
          </a:p>
          <a:p>
            <a:pPr algn="l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Мотовилова Светлана Николаевна,  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учитель-логопед, </a:t>
            </a:r>
          </a:p>
          <a:p>
            <a:pPr algn="l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МБОУ «СОШ № 68 </a:t>
            </a:r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г.Челябинска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algn="l"/>
            <a:endParaRPr lang="ru-RU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3820886"/>
          </a:xfrm>
        </p:spPr>
        <p:txBody>
          <a:bodyPr>
            <a:normAutofit/>
          </a:bodyPr>
          <a:lstStyle/>
          <a:p>
            <a:pPr algn="ctr"/>
            <a:r>
              <a:rPr lang="ru-RU" sz="5400" b="1" dirty="0" smtClean="0"/>
              <a:t>Спасибо за внимание! </a:t>
            </a:r>
            <a:endParaRPr lang="ru-RU" sz="5400" b="1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араллакс">
  <a:themeElements>
    <a:clrScheme name="Параллакс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Параллакс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араллакс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TM03457496[[fn=Параллакс]]</Template>
  <TotalTime>97</TotalTime>
  <Words>119</Words>
  <Application>Microsoft Office PowerPoint</Application>
  <PresentationFormat>Широкоэкранный</PresentationFormat>
  <Paragraphs>19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Corbel</vt:lpstr>
      <vt:lpstr>Times New Roman</vt:lpstr>
      <vt:lpstr>Параллакс</vt:lpstr>
      <vt:lpstr>                   Семинар в рамках «Усовских педагогческих чтений»       Комитет по делам образования города Челябинска МОУ ДПО «Центр развития образования г. Челябинска» ФГБОУ ВО «ЮУрГГПУ»  </vt:lpstr>
      <vt:lpstr>Докладчики </vt:lpstr>
      <vt:lpstr>Спасибо за внимание!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Современные технологии деятельности специалистов специального и инклюзивного образования в рамках реализации ФГОС </dc:title>
  <dc:creator>Педагог</dc:creator>
  <cp:lastModifiedBy>Педагог</cp:lastModifiedBy>
  <cp:revision>9</cp:revision>
  <dcterms:created xsi:type="dcterms:W3CDTF">2018-12-03T08:31:00Z</dcterms:created>
  <dcterms:modified xsi:type="dcterms:W3CDTF">2018-12-06T04:07:18Z</dcterms:modified>
</cp:coreProperties>
</file>