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6" r:id="rId18"/>
    <p:sldId id="277" r:id="rId19"/>
    <p:sldId id="274" r:id="rId20"/>
    <p:sldId id="275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466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1\Desktop\18529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"/>
            <a:ext cx="93245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8062664" cy="16561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                              Выполнила: учитель-логопед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</a:t>
            </a:r>
            <a:r>
              <a:rPr lang="ru-RU" sz="2000" b="1" dirty="0" err="1" smtClean="0"/>
              <a:t>Бакушкина</a:t>
            </a:r>
            <a:r>
              <a:rPr lang="ru-RU" sz="2000" b="1" dirty="0" smtClean="0"/>
              <a:t> И.А.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МБОУ «СОШ №131 г. Челябинска»</a:t>
            </a:r>
            <a:endParaRPr lang="ru-RU" sz="2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6386" y="692696"/>
            <a:ext cx="7198062" cy="40324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Специальные упражнения для улучшения качества чтения у учащихся начальных классов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Клиновидные таблицы</a:t>
            </a:r>
            <a:endParaRPr lang="ru-RU" sz="4800" b="1" dirty="0"/>
          </a:p>
        </p:txBody>
      </p:sp>
      <p:pic>
        <p:nvPicPr>
          <p:cNvPr id="10243" name="Picture 3" descr="C:\Users\user1\Desktop\5b76e7414ce7f448434f8d27_kids-1_1475150441-e1475150510648-768x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17" y="1347061"/>
            <a:ext cx="4905819" cy="53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prstClr val="black"/>
                </a:solidFill>
              </a:rPr>
              <a:t>Упражнения</a:t>
            </a:r>
            <a:br>
              <a:rPr lang="ru-RU" sz="8800" dirty="0" smtClean="0">
                <a:solidFill>
                  <a:prstClr val="black"/>
                </a:solidFill>
              </a:rPr>
            </a:br>
            <a:r>
              <a:rPr lang="ru-RU" sz="8800" dirty="0" smtClean="0">
                <a:solidFill>
                  <a:prstClr val="black"/>
                </a:solidFill>
              </a:rPr>
              <a:t>на синхронизацию</a:t>
            </a:r>
            <a:br>
              <a:rPr lang="ru-RU" sz="8800" dirty="0" smtClean="0">
                <a:solidFill>
                  <a:prstClr val="black"/>
                </a:solidFill>
              </a:rPr>
            </a:br>
            <a:r>
              <a:rPr lang="ru-RU" sz="8800" dirty="0" smtClean="0">
                <a:solidFill>
                  <a:prstClr val="black"/>
                </a:solidFill>
              </a:rPr>
              <a:t>обоих полушарий</a:t>
            </a:r>
            <a:br>
              <a:rPr lang="ru-RU" sz="8800" dirty="0" smtClean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7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Рисование обеими руками</a:t>
            </a:r>
            <a:endParaRPr lang="ru-RU" sz="4800" b="1" dirty="0"/>
          </a:p>
        </p:txBody>
      </p:sp>
      <p:pic>
        <p:nvPicPr>
          <p:cNvPr id="12291" name="Picture 3" descr="C:\Users\user1\Desktop\hello_html_m6d2d6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7"/>
            <a:ext cx="3537757" cy="522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1\Desktop\image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11" y="1700808"/>
            <a:ext cx="4549349" cy="46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«Алфавит»</a:t>
            </a:r>
            <a:endParaRPr lang="ru-RU" sz="4800" b="1" dirty="0"/>
          </a:p>
        </p:txBody>
      </p:sp>
      <p:pic>
        <p:nvPicPr>
          <p:cNvPr id="13315" name="Picture 3" descr="C:\Users\user1\Desktop\11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92582"/>
            <a:ext cx="6317244" cy="52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«Попробуй повтори»</a:t>
            </a:r>
            <a:endParaRPr lang="ru-RU" sz="4800" b="1" dirty="0"/>
          </a:p>
        </p:txBody>
      </p:sp>
      <p:pic>
        <p:nvPicPr>
          <p:cNvPr id="16387" name="Picture 3" descr="H:\1-4\Новая папка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408" b="4453"/>
          <a:stretch/>
        </p:blipFill>
        <p:spPr bwMode="auto">
          <a:xfrm>
            <a:off x="718620" y="1315814"/>
            <a:ext cx="3651499" cy="51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:\1-4\Новая папка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b="5123"/>
          <a:stretch/>
        </p:blipFill>
        <p:spPr bwMode="auto">
          <a:xfrm>
            <a:off x="4904747" y="1315814"/>
            <a:ext cx="3771707" cy="51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40"/>
            <a:ext cx="9144000" cy="6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«Устный счет»</a:t>
            </a:r>
            <a:endParaRPr lang="ru-RU" sz="4800" b="1" dirty="0"/>
          </a:p>
        </p:txBody>
      </p:sp>
      <p:pic>
        <p:nvPicPr>
          <p:cNvPr id="14340" name="Picture 4" descr="C:\Users\user1\Desktop\0_bbe53b3999bc0cc0cb6eb76ba0712b03_1429617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888167" cy="50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Чтение с указкой</a:t>
            </a:r>
            <a:endParaRPr lang="ru-RU" sz="4800" b="1" dirty="0"/>
          </a:p>
        </p:txBody>
      </p:sp>
      <p:pic>
        <p:nvPicPr>
          <p:cNvPr id="15363" name="Picture 3" descr="C:\Users\user1\Desktop\user_file_53a974a691ae6_2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70" y="1268760"/>
            <a:ext cx="4248472" cy="54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Desktop\Выступление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Выставка детских работ:</a:t>
            </a:r>
            <a:br>
              <a:rPr lang="ru-RU" sz="6000" b="1" dirty="0" smtClean="0"/>
            </a:br>
            <a:r>
              <a:rPr lang="ru-RU" sz="6000" b="1" dirty="0" smtClean="0"/>
              <a:t>«Игры, в которые играют дети и мы»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6554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1\Desktop\Выступление\18529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esktop\Выступление\VipTalisman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" y="179053"/>
            <a:ext cx="8957551" cy="62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1\Desktop\IMG_20180417_103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1\Desktop\18529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"/>
            <a:ext cx="93245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8062664" cy="1656184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514667"/>
            <a:ext cx="7560840" cy="5832648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>
                <a:solidFill>
                  <a:schemeClr val="tx1"/>
                </a:solidFill>
              </a:rPr>
              <a:t>Для улучшения качества чтения нам необходимо развить  </a:t>
            </a:r>
            <a:r>
              <a:rPr lang="ru-RU" sz="5100" b="1" dirty="0" smtClean="0">
                <a:solidFill>
                  <a:schemeClr val="tx1"/>
                </a:solidFill>
              </a:rPr>
              <a:t>5 </a:t>
            </a:r>
            <a:r>
              <a:rPr lang="ru-RU" sz="5100" b="1" dirty="0">
                <a:solidFill>
                  <a:schemeClr val="tx1"/>
                </a:solidFill>
              </a:rPr>
              <a:t>ключевых навыков.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•  концентрация </a:t>
            </a:r>
            <a:r>
              <a:rPr lang="ru-RU" sz="5100" b="1" dirty="0">
                <a:solidFill>
                  <a:schemeClr val="tx1"/>
                </a:solidFill>
              </a:rPr>
              <a:t>внимания;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•  улучшенный </a:t>
            </a:r>
            <a:r>
              <a:rPr lang="ru-RU" sz="5100" b="1" dirty="0">
                <a:solidFill>
                  <a:schemeClr val="tx1"/>
                </a:solidFill>
              </a:rPr>
              <a:t>зрительный навык — широкое поле периферического зрения;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•  умение </a:t>
            </a:r>
            <a:r>
              <a:rPr lang="ru-RU" sz="5100" b="1" dirty="0">
                <a:solidFill>
                  <a:schemeClr val="tx1"/>
                </a:solidFill>
              </a:rPr>
              <a:t>быстро выделять в тексте ценную, полезную информацию;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•  хорошая </a:t>
            </a:r>
            <a:r>
              <a:rPr lang="ru-RU" sz="5100" b="1" dirty="0">
                <a:solidFill>
                  <a:schemeClr val="tx1"/>
                </a:solidFill>
              </a:rPr>
              <a:t>память — усвоение ценной информации из прочитанного материала;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•   повышение </a:t>
            </a:r>
            <a:r>
              <a:rPr lang="ru-RU" sz="5100" b="1" dirty="0">
                <a:solidFill>
                  <a:schemeClr val="tx1"/>
                </a:solidFill>
              </a:rPr>
              <a:t>скорости мышления.</a:t>
            </a:r>
          </a:p>
          <a:p>
            <a:pPr algn="l"/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1\Desktop\IMG_20180417_103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386"/>
            <a:ext cx="9252520" cy="69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Благодарю</a:t>
            </a:r>
            <a:br>
              <a:rPr lang="ru-RU" sz="8800" b="1" dirty="0" smtClean="0"/>
            </a:br>
            <a:r>
              <a:rPr lang="ru-RU" sz="8800" b="1" dirty="0" smtClean="0"/>
              <a:t> за внимание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152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                                   </a:t>
            </a:r>
            <a:r>
              <a:rPr lang="ru-RU" sz="4800" b="1" dirty="0" smtClean="0"/>
              <a:t>Литература:</a:t>
            </a:r>
            <a:br>
              <a:rPr lang="ru-RU" sz="4800" b="1" dirty="0" smtClean="0"/>
            </a:br>
            <a:r>
              <a:rPr lang="ru-RU" sz="2200" dirty="0" smtClean="0"/>
              <a:t>1.  Ахмадуллин Ш.Т. </a:t>
            </a:r>
            <a:r>
              <a:rPr lang="ru-RU" sz="2200" dirty="0" err="1" smtClean="0"/>
              <a:t>Скорочтение</a:t>
            </a:r>
            <a:r>
              <a:rPr lang="ru-RU" sz="2200" dirty="0" smtClean="0"/>
              <a:t> для детей. Полная версия. Книга-тренинг для родителей и детей 6-8, 9-12, 13-17 лет. – 2-е </a:t>
            </a:r>
            <a:r>
              <a:rPr lang="ru-RU" sz="2200" dirty="0" err="1" smtClean="0"/>
              <a:t>изд</a:t>
            </a:r>
            <a:r>
              <a:rPr lang="ru-RU" sz="2200" dirty="0" smtClean="0"/>
              <a:t>,. Доп.- Казань: ООО «Эксперт», 2017.- 192 </a:t>
            </a:r>
            <a:r>
              <a:rPr lang="ru-RU" sz="2200" dirty="0" err="1" smtClean="0"/>
              <a:t>с.:ил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4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Выступление\18529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112568"/>
          </a:xfrm>
        </p:spPr>
        <p:txBody>
          <a:bodyPr>
            <a:normAutofit/>
          </a:bodyPr>
          <a:lstStyle/>
          <a:p>
            <a:r>
              <a:rPr lang="ru-RU" sz="3600" b="1" dirty="0"/>
              <a:t>Наша задача -  следить за тем, чтобы сохранялся высокий темп выполнения упражнений, а мозг ребенка быстро переключался.  Именно в быстром переключении кроется невероятная эффективность этих </a:t>
            </a:r>
            <a:r>
              <a:rPr lang="ru-RU" sz="3600" b="1" dirty="0" smtClean="0"/>
              <a:t>упражнений.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792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8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Упражнения </a:t>
            </a:r>
            <a:br>
              <a:rPr lang="ru-RU" sz="8800" dirty="0" smtClean="0"/>
            </a:br>
            <a:r>
              <a:rPr lang="ru-RU" sz="8800" dirty="0" smtClean="0"/>
              <a:t>на внимание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661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Струп – тест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  <p:pic>
        <p:nvPicPr>
          <p:cNvPr id="5123" name="Picture 3" descr="C:\Users\user1\Desktop\dd021d826f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2001"/>
            <a:ext cx="7992888" cy="543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Лабиринты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6147" name="Picture 3" descr="C:\Users\user1\Desktop\raskraska-labirinti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45449"/>
            <a:ext cx="4043312" cy="51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\Desktop\73872715_labirint_132_lokomoti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12" y="1739191"/>
            <a:ext cx="4171706" cy="41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«Большие</a:t>
            </a:r>
            <a:r>
              <a:rPr lang="ru-RU" b="1" dirty="0" smtClean="0"/>
              <a:t> и малые числа»</a:t>
            </a:r>
            <a:endParaRPr lang="ru-RU" b="1" dirty="0"/>
          </a:p>
        </p:txBody>
      </p:sp>
      <p:pic>
        <p:nvPicPr>
          <p:cNvPr id="7171" name="Picture 3" descr="C:\Users\user1\Desktop\chisl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149175" cy="52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Упражнения </a:t>
            </a:r>
            <a:br>
              <a:rPr lang="ru-RU" sz="8800" dirty="0" smtClean="0"/>
            </a:br>
            <a:r>
              <a:rPr lang="ru-RU" sz="8800" dirty="0" smtClean="0"/>
              <a:t>на расширение поля зрения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508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1\Desktop\18529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Таблицы ШУЛЬТЕ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9219" name="Picture 3" descr="C:\Users\user1\Desktop\slide-1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20813" r="24032" b="9256"/>
          <a:stretch/>
        </p:blipFill>
        <p:spPr bwMode="auto">
          <a:xfrm>
            <a:off x="1979712" y="1159403"/>
            <a:ext cx="5328592" cy="53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138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                                          Выполнила: учитель-логопед                                Бакушкина И.А.                                                                    МБОУ «СОШ №131 г. Челябинска»</vt:lpstr>
      <vt:lpstr>Презентация PowerPoint</vt:lpstr>
      <vt:lpstr>Наша задача -  следить за тем, чтобы сохранялся высокий темп выполнения упражнений, а мозг ребенка быстро переключался.  Именно в быстром переключении кроется невероятная эффективность этих упражнений.</vt:lpstr>
      <vt:lpstr>Упражнения  на внимание</vt:lpstr>
      <vt:lpstr>Струп – тест </vt:lpstr>
      <vt:lpstr>Лабиринты </vt:lpstr>
      <vt:lpstr>«Большие и малые числа»</vt:lpstr>
      <vt:lpstr>Упражнения  на расширение поля зрения</vt:lpstr>
      <vt:lpstr>Таблицы ШУЛЬТЕ </vt:lpstr>
      <vt:lpstr>Клиновидные таблицы</vt:lpstr>
      <vt:lpstr>Упражнения на синхронизацию обоих полушарий </vt:lpstr>
      <vt:lpstr>Рисование обеими руками</vt:lpstr>
      <vt:lpstr>«Алфавит»</vt:lpstr>
      <vt:lpstr>«Попробуй повтори»</vt:lpstr>
      <vt:lpstr>«Устный счет»</vt:lpstr>
      <vt:lpstr>Чтение с указкой</vt:lpstr>
      <vt:lpstr>Выставка детских работ: «Игры, в которые играют дети и мы»</vt:lpstr>
      <vt:lpstr>Презентация PowerPoint</vt:lpstr>
      <vt:lpstr>Презентация PowerPoint</vt:lpstr>
      <vt:lpstr>Презентация PowerPoint</vt:lpstr>
      <vt:lpstr>Благодарю  за внимание</vt:lpstr>
      <vt:lpstr>                                   Литература: 1.  Ахмадуллин Ш.Т. Скорочтение для детей. Полная версия. Книга-тренинг для родителей и детей 6-8, 9-12, 13-17 лет. – 2-е изд,. Доп.- Казань: ООО «Эксперт», 2017.- 192 с.:ил.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27</cp:revision>
  <dcterms:created xsi:type="dcterms:W3CDTF">2018-10-20T10:43:04Z</dcterms:created>
  <dcterms:modified xsi:type="dcterms:W3CDTF">2018-11-26T17:02:48Z</dcterms:modified>
</cp:coreProperties>
</file>