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0" r:id="rId3"/>
    <p:sldId id="271" r:id="rId4"/>
    <p:sldId id="272" r:id="rId5"/>
    <p:sldId id="27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2952328"/>
          </a:xfrm>
        </p:spPr>
        <p:txBody>
          <a:bodyPr>
            <a:noAutofit/>
          </a:bodyPr>
          <a:lstStyle/>
          <a:p>
            <a:r>
              <a:rPr lang="ru-RU" sz="2400" dirty="0">
                <a:effectLst/>
              </a:rPr>
              <a:t>Основные направления и перспективы деятельности «Школы молодого специалиста СИО» в городской системе образования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933056"/>
            <a:ext cx="7772400" cy="1584176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Руководитель ГМО «Школа молодого специалиста»</a:t>
            </a:r>
          </a:p>
          <a:p>
            <a:r>
              <a:rPr lang="ru-RU" b="1" dirty="0" err="1" smtClean="0"/>
              <a:t>Хажеева</a:t>
            </a:r>
            <a:r>
              <a:rPr lang="ru-RU" b="1" dirty="0" smtClean="0"/>
              <a:t> </a:t>
            </a:r>
            <a:endParaRPr lang="ru-RU" dirty="0"/>
          </a:p>
          <a:p>
            <a:r>
              <a:rPr lang="ru-RU" b="1" dirty="0"/>
              <a:t>Ольга Геннадьевна, </a:t>
            </a:r>
            <a:endParaRPr lang="ru-RU" dirty="0"/>
          </a:p>
          <a:p>
            <a:r>
              <a:rPr lang="ru-RU" dirty="0"/>
              <a:t>учитель-логопед, </a:t>
            </a:r>
            <a:endParaRPr lang="ru-RU" dirty="0" smtClean="0"/>
          </a:p>
          <a:p>
            <a:r>
              <a:rPr lang="ru-RU" dirty="0" smtClean="0"/>
              <a:t>МБОУ </a:t>
            </a:r>
            <a:r>
              <a:rPr lang="ru-RU" dirty="0"/>
              <a:t>«С(К)ОШ №11 г. Челябинска</a:t>
            </a:r>
            <a:r>
              <a:rPr lang="ru-RU" dirty="0" smtClean="0"/>
              <a:t>»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Цель : </a:t>
            </a:r>
            <a:r>
              <a:rPr lang="ru-RU" dirty="0"/>
              <a:t>оказание практической помощи в вопросах совершенствования теоретических знаний и повышения педагогического мастерства молодых специалистов.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62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«Экспериментальная деятельность в рамках реализации ФГОС для детей с ОВЗ»</a:t>
            </a:r>
          </a:p>
          <a:p>
            <a:pPr lvl="0"/>
            <a:r>
              <a:rPr lang="ru-RU" dirty="0"/>
              <a:t>«Системно-</a:t>
            </a:r>
            <a:r>
              <a:rPr lang="ru-RU" dirty="0" err="1"/>
              <a:t>деятельностный</a:t>
            </a:r>
            <a:r>
              <a:rPr lang="ru-RU" dirty="0"/>
              <a:t> подход в системе специального и инклюзивного образования в условиях реализации ФГОС для детей с ОВЗ»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94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Тема:</a:t>
            </a:r>
            <a:r>
              <a:rPr lang="ru-RU" dirty="0"/>
              <a:t> Особенности формирования коммуникативно-речевых компетенций обучающихся с ООП на различных уровнях воспитания и обучения, организация преемственности и взаимодействия специалистов.</a:t>
            </a:r>
          </a:p>
        </p:txBody>
      </p:sp>
    </p:spTree>
    <p:extLst>
      <p:ext uri="{BB962C8B-B14F-4D97-AF65-F5344CB8AC3E}">
        <p14:creationId xmlns:p14="http://schemas.microsoft.com/office/powerpoint/2010/main" val="969927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848872" cy="83553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effectLst/>
              </a:rPr>
              <a:t>план ГМО ШМС </a:t>
            </a:r>
            <a:br>
              <a:rPr lang="ru-RU" sz="2800" dirty="0" smtClean="0">
                <a:effectLst/>
              </a:rPr>
            </a:br>
            <a:r>
              <a:rPr lang="ru-RU" sz="2800" dirty="0" smtClean="0">
                <a:effectLst/>
              </a:rPr>
              <a:t>на </a:t>
            </a:r>
            <a:r>
              <a:rPr lang="ru-RU" sz="2800" dirty="0">
                <a:effectLst/>
              </a:rPr>
              <a:t>2019-2020 учебный год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84216"/>
            <a:ext cx="7920880" cy="4061008"/>
          </a:xfrm>
        </p:spPr>
        <p:txBody>
          <a:bodyPr>
            <a:normAutofit fontScale="70000" lnSpcReduction="20000"/>
          </a:bodyPr>
          <a:lstStyle/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Провести </a:t>
            </a:r>
            <a:r>
              <a:rPr lang="ru-RU" dirty="0"/>
              <a:t>установочное совещание. Откорректировать темы МО по самообразованию с учетом ФГОС.</a:t>
            </a:r>
          </a:p>
          <a:p>
            <a:pPr lvl="0"/>
            <a:r>
              <a:rPr lang="ru-RU" dirty="0"/>
              <a:t>Провести круглый стол на тему «Особенности коммуникативно-речевых компетенций обучающихся с нарушением речи, при переходе из начального звена в основную школу»</a:t>
            </a:r>
          </a:p>
          <a:p>
            <a:pPr lvl="0"/>
            <a:r>
              <a:rPr lang="ru-RU" dirty="0"/>
              <a:t>Семинар-практикум «Инновационные подходы в коррекции письменной речи обучающихся младших классов в условиях инклюзивного образования»</a:t>
            </a:r>
          </a:p>
          <a:p>
            <a:pPr lvl="0"/>
            <a:r>
              <a:rPr lang="ru-RU" dirty="0" err="1" smtClean="0"/>
              <a:t>Вебинар</a:t>
            </a:r>
            <a:r>
              <a:rPr lang="ru-RU" dirty="0" smtClean="0"/>
              <a:t>  </a:t>
            </a:r>
            <a:r>
              <a:rPr lang="ru-RU" dirty="0"/>
              <a:t>«Современные образовательные технологии в работе специалистов СИО при выявлении и коррекции речевых нарушений у детей с </a:t>
            </a:r>
            <a:r>
              <a:rPr lang="ru-RU" dirty="0" smtClean="0"/>
              <a:t>ООП»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498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171</TotalTime>
  <Words>181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Verdana</vt:lpstr>
      <vt:lpstr>Wingdings 2</vt:lpstr>
      <vt:lpstr>Аспект</vt:lpstr>
      <vt:lpstr>Основные направления и перспективы деятельности «Школы молодого специалиста СИО» в городской системе образования   </vt:lpstr>
      <vt:lpstr>Презентация PowerPoint</vt:lpstr>
      <vt:lpstr>Презентация PowerPoint</vt:lpstr>
      <vt:lpstr>Презентация PowerPoint</vt:lpstr>
      <vt:lpstr>план ГМО ШМС  на 2019-2020 учебный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 городского методического объединения специалистов специального и инклюзивного образования  за 2018-2019 уч. год</dc:title>
  <dc:creator>Leha</dc:creator>
  <cp:lastModifiedBy>User</cp:lastModifiedBy>
  <cp:revision>23</cp:revision>
  <dcterms:created xsi:type="dcterms:W3CDTF">2019-09-05T14:09:20Z</dcterms:created>
  <dcterms:modified xsi:type="dcterms:W3CDTF">2019-09-12T05:51:20Z</dcterms:modified>
</cp:coreProperties>
</file>