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8" r:id="rId3"/>
    <p:sldId id="267" r:id="rId4"/>
    <p:sldId id="265" r:id="rId5"/>
    <p:sldId id="261" r:id="rId6"/>
    <p:sldId id="259" r:id="rId7"/>
    <p:sldId id="278" r:id="rId8"/>
    <p:sldId id="291" r:id="rId9"/>
    <p:sldId id="289" r:id="rId10"/>
    <p:sldId id="292" r:id="rId11"/>
    <p:sldId id="293" r:id="rId12"/>
    <p:sldId id="294" r:id="rId13"/>
    <p:sldId id="258" r:id="rId14"/>
    <p:sldId id="268" r:id="rId15"/>
    <p:sldId id="271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77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57A7E-DB15-4CD3-BFD5-53E37A2E9D7B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0C211-1BF4-4372-AE37-AED2C1B0C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esktop\фон для презентаций\89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785794"/>
            <a:ext cx="800105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nstantia" pitchFamily="18" charset="0"/>
                <a:cs typeface="Aharoni" pitchFamily="2" charset="-79"/>
              </a:rPr>
              <a:t>Использование игровых элементов в процессе обучения младших школьников с </a:t>
            </a:r>
            <a:r>
              <a:rPr lang="ru-RU" sz="4800" b="1" dirty="0" smtClean="0">
                <a:solidFill>
                  <a:srgbClr val="C00000"/>
                </a:solidFill>
                <a:latin typeface="Constantia" pitchFamily="18" charset="0"/>
                <a:cs typeface="Aharoni" pitchFamily="2" charset="-79"/>
              </a:rPr>
              <a:t>ОВЗ</a:t>
            </a:r>
          </a:p>
          <a:p>
            <a:pPr algn="ctr"/>
            <a:endParaRPr lang="ru-RU" sz="1600" dirty="0" smtClean="0">
              <a:solidFill>
                <a:srgbClr val="C00000"/>
              </a:solidFill>
              <a:latin typeface="Constantia" pitchFamily="18" charset="0"/>
              <a:cs typeface="Aharoni" pitchFamily="2" charset="-79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  <a:cs typeface="Aharoni" pitchFamily="2" charset="-79"/>
              </a:rPr>
              <a:t> 14.02.2019</a:t>
            </a:r>
          </a:p>
          <a:p>
            <a:pPr algn="ctr"/>
            <a:endParaRPr lang="ru-RU" sz="2400" dirty="0" smtClean="0">
              <a:solidFill>
                <a:srgbClr val="C00000"/>
              </a:solidFill>
              <a:latin typeface="Constantia" pitchFamily="18" charset="0"/>
              <a:cs typeface="Aharoni" pitchFamily="2" charset="-79"/>
            </a:endParaRPr>
          </a:p>
          <a:p>
            <a:pPr algn="r"/>
            <a:r>
              <a:rPr lang="ru-RU" b="1" dirty="0" smtClean="0">
                <a:latin typeface="Constantia" pitchFamily="18" charset="0"/>
                <a:cs typeface="Aharoni" pitchFamily="2" charset="-79"/>
              </a:rPr>
              <a:t>Потали Наталья Владимировна</a:t>
            </a:r>
          </a:p>
          <a:p>
            <a:pPr algn="r"/>
            <a:r>
              <a:rPr lang="ru-RU" b="1" dirty="0" smtClean="0">
                <a:latin typeface="Constantia" pitchFamily="18" charset="0"/>
                <a:cs typeface="Aharoni" pitchFamily="2" charset="-79"/>
              </a:rPr>
              <a:t> учитель-дефектолог МБУ» ЦППМСП </a:t>
            </a:r>
          </a:p>
          <a:p>
            <a:pPr algn="r"/>
            <a:r>
              <a:rPr lang="ru-RU" b="1" dirty="0" smtClean="0">
                <a:latin typeface="Constantia" pitchFamily="18" charset="0"/>
                <a:cs typeface="Aharoni" pitchFamily="2" charset="-79"/>
              </a:rPr>
              <a:t>Ленинского р-на г. Челябинска</a:t>
            </a:r>
            <a:endParaRPr lang="ru-RU" b="1" dirty="0">
              <a:latin typeface="Constantia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esktop\фон для презентаций\89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pic>
        <p:nvPicPr>
          <p:cNvPr id="5122" name="Picture 2" descr="HWScan00289"/>
          <p:cNvPicPr>
            <a:picLocks noChangeAspect="1" noChangeArrowheads="1"/>
          </p:cNvPicPr>
          <p:nvPr/>
        </p:nvPicPr>
        <p:blipFill>
          <a:blip r:embed="rId3" cstate="print"/>
          <a:srcRect t="5730" b="67765"/>
          <a:stretch>
            <a:fillRect/>
          </a:stretch>
        </p:blipFill>
        <p:spPr bwMode="auto">
          <a:xfrm>
            <a:off x="285720" y="785794"/>
            <a:ext cx="848162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Наталья\Desktop\фон для презентаций\89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pic>
        <p:nvPicPr>
          <p:cNvPr id="6147" name="Picture 3" descr="HWScan00325"/>
          <p:cNvPicPr>
            <a:picLocks noChangeAspect="1" noChangeArrowheads="1"/>
          </p:cNvPicPr>
          <p:nvPr/>
        </p:nvPicPr>
        <p:blipFill>
          <a:blip r:embed="rId3" cstate="print"/>
          <a:srcRect t="36568" r="32854" b="51243"/>
          <a:stretch>
            <a:fillRect/>
          </a:stretch>
        </p:blipFill>
        <p:spPr bwMode="auto">
          <a:xfrm>
            <a:off x="500034" y="1714488"/>
            <a:ext cx="806228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Наталья\Desktop\фон для презентаций\89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pic>
        <p:nvPicPr>
          <p:cNvPr id="7170" name="Picture 2" descr="HWScan00297"/>
          <p:cNvPicPr>
            <a:picLocks noChangeAspect="1" noChangeArrowheads="1"/>
          </p:cNvPicPr>
          <p:nvPr/>
        </p:nvPicPr>
        <p:blipFill>
          <a:blip r:embed="rId3" cstate="print"/>
          <a:srcRect t="42980" b="24785"/>
          <a:stretch>
            <a:fillRect/>
          </a:stretch>
        </p:blipFill>
        <p:spPr bwMode="auto">
          <a:xfrm>
            <a:off x="285720" y="642918"/>
            <a:ext cx="857821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esktop\фон для презентаций\89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pic>
        <p:nvPicPr>
          <p:cNvPr id="6" name="Рисунок 5" descr="Ищем музыкальные инструменты."/>
          <p:cNvPicPr/>
          <p:nvPr/>
        </p:nvPicPr>
        <p:blipFill>
          <a:blip r:embed="rId3" cstate="print"/>
          <a:srcRect l="4320" t="21875" r="5491" b="7812"/>
          <a:stretch>
            <a:fillRect/>
          </a:stretch>
        </p:blipFill>
        <p:spPr bwMode="auto">
          <a:xfrm>
            <a:off x="571472" y="1428736"/>
            <a:ext cx="8215370" cy="5000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5786" y="285728"/>
            <a:ext cx="7864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Игра: 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Найди музыкальные инструменты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esktop\фон для презентаций\89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pic>
        <p:nvPicPr>
          <p:cNvPr id="5" name="Рисунок 4" descr="«Синицы улетели» «Грачи прилетели» Саврасов."/>
          <p:cNvPicPr/>
          <p:nvPr/>
        </p:nvPicPr>
        <p:blipFill>
          <a:blip r:embed="rId3" cstate="print"/>
          <a:srcRect l="51171" t="6250" r="3149" b="10937"/>
          <a:stretch>
            <a:fillRect/>
          </a:stretch>
        </p:blipFill>
        <p:spPr bwMode="auto">
          <a:xfrm>
            <a:off x="5072066" y="1571612"/>
            <a:ext cx="385765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85852" y="428604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Игра: Слова перевертыши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1832821"/>
            <a:ext cx="478634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Правила игры: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Все слова в названиях картин –перевёртыши: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каждое слово заменено на антоним.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Для того чтобы опознать загаданную картину нужно: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-внимательно прочитать фразу;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-подобрать противоположные по значению ключевые слова;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-вспомнить правильное название картины;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-вспомнить автора.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Например : «Синицы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улетели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072074"/>
            <a:ext cx="4332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«Грачи прилетели» </a:t>
            </a:r>
          </a:p>
          <a:p>
            <a:r>
              <a:rPr lang="ru-RU" b="1" dirty="0" smtClean="0">
                <a:latin typeface="Constantia" pitchFamily="18" charset="0"/>
              </a:rPr>
              <a:t>авт. Алексей Кондратьевич Саврас</a:t>
            </a:r>
            <a:r>
              <a:rPr lang="ru-RU" dirty="0" smtClean="0"/>
              <a:t>ов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esktop\фон для презентаций\89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pic>
        <p:nvPicPr>
          <p:cNvPr id="5" name="Рисунок 4" descr="«Мальчик с огурцами» «Девочка с персиками» В.Серов."/>
          <p:cNvPicPr/>
          <p:nvPr/>
        </p:nvPicPr>
        <p:blipFill>
          <a:blip r:embed="rId3" cstate="print"/>
          <a:srcRect l="50000" t="4687" r="6663" b="14062"/>
          <a:stretch>
            <a:fillRect/>
          </a:stretch>
        </p:blipFill>
        <p:spPr bwMode="auto">
          <a:xfrm>
            <a:off x="4714876" y="1643050"/>
            <a:ext cx="385765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1714488"/>
            <a:ext cx="4162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«Мальчик с огурцами»</a:t>
            </a:r>
          </a:p>
          <a:p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285728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Игра: Слова перевертыши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57496"/>
            <a:ext cx="478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«Девочка с персиками»</a:t>
            </a:r>
          </a:p>
          <a:p>
            <a:r>
              <a:rPr lang="ru-RU" b="1" dirty="0" smtClean="0">
                <a:latin typeface="Georgia" pitchFamily="18" charset="0"/>
              </a:rPr>
              <a:t>Авт. Валентин Александрович Серов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Наталья\Desktop\фон для презентаций\89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000240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Georgia" pitchFamily="18" charset="0"/>
              </a:rPr>
              <a:t>Спасибо за внимание!</a:t>
            </a:r>
            <a:endParaRPr lang="ru-RU" sz="5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esktop\фон для презентаций\89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1571612"/>
            <a:ext cx="85011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</a:t>
            </a:r>
            <a:r>
              <a:rPr lang="ru-RU" sz="3200" dirty="0" smtClean="0">
                <a:latin typeface="Constantia" pitchFamily="18" charset="0"/>
              </a:rPr>
              <a:t>Игра – это огромное светлое окно, через которое в духовный мир ребенка </a:t>
            </a:r>
          </a:p>
          <a:p>
            <a:r>
              <a:rPr lang="ru-RU" sz="3200" dirty="0" smtClean="0">
                <a:latin typeface="Constantia" pitchFamily="18" charset="0"/>
              </a:rPr>
              <a:t>Вливается живительный поток представлений, понятий об окружающем мире.</a:t>
            </a:r>
          </a:p>
          <a:p>
            <a:r>
              <a:rPr lang="ru-RU" sz="3200" dirty="0" smtClean="0">
                <a:latin typeface="Constantia" pitchFamily="18" charset="0"/>
              </a:rPr>
              <a:t> Игра это искра, зажигающая огонек пытливости и любознательности» </a:t>
            </a:r>
          </a:p>
          <a:p>
            <a:pPr algn="r"/>
            <a:r>
              <a:rPr lang="ru-RU" sz="3200" dirty="0" smtClean="0">
                <a:latin typeface="Constantia" pitchFamily="18" charset="0"/>
              </a:rPr>
              <a:t>(В.А. Сухомлинский)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esktop\фон для презентаций\89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14290"/>
            <a:ext cx="8856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Проблема современной школы – потеря многими учащимися интереса к учению. Почему это происходит?</a:t>
            </a:r>
          </a:p>
          <a:p>
            <a:pPr algn="ctr"/>
            <a:r>
              <a:rPr lang="ru-RU" sz="2800" dirty="0" smtClean="0"/>
              <a:t>Причины такого негативного явления неоднозначны.</a:t>
            </a:r>
            <a:endParaRPr lang="ru-RU" sz="28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214282" y="1714488"/>
            <a:ext cx="3857652" cy="22860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Перегрузка однообразным учебным материалом</a:t>
            </a:r>
            <a:endParaRPr lang="ru-RU" sz="2400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4786314" y="1571612"/>
            <a:ext cx="4143404" cy="25003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Несовершенство методов, приемов и форм организации учебного процесса</a:t>
            </a:r>
            <a:endParaRPr lang="ru-RU" sz="2400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1357290" y="3929066"/>
            <a:ext cx="7000924" cy="24288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Ограниченные возможности для творческого </a:t>
            </a:r>
            <a:r>
              <a:rPr lang="ru-RU" sz="2400" dirty="0" err="1" smtClean="0"/>
              <a:t>самопроявления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esktop\фон для презентаций\89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285728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Одно из эффективных средств развития интереса к учебному предмету- дидактическая игра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500166" y="1571612"/>
            <a:ext cx="5786478" cy="150019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Помогает снять чувство усталости</a:t>
            </a:r>
            <a:endParaRPr lang="ru-RU" sz="24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28596" y="3643314"/>
            <a:ext cx="3714776" cy="150019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Усиливает непроизвольное запоминание</a:t>
            </a:r>
            <a:endParaRPr lang="ru-RU" sz="2400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857752" y="4143380"/>
            <a:ext cx="3714776" cy="178595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Раскрывает способности детей, их индивидуальность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esktop\фон для презентаций\89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1722820"/>
            <a:ext cx="84296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	На своих уроках часто использую дидактические и сюжетно-ролевые игры, кроссворды, загадки, ребусы, стараюсь преподнести материал в необычной форме: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урок-сказка, урок-путешествие, урок-исследование и т.д.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	Это способствует повышению эффективности в области моделирования изучаемых процессов и явлений, управления процессом обучения, тренажа учебной деятельности, автоматизации контроля уровня знаний.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14290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333333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Из моего личного опыта</a:t>
            </a:r>
            <a:endParaRPr lang="ru-RU" sz="3200" dirty="0" smtClean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esktop\фон для презентаций\89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500042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Игротека</a:t>
            </a:r>
            <a:endParaRPr lang="ru-RU" sz="2400" b="1" dirty="0"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66" y="1428736"/>
          <a:ext cx="6096000" cy="4143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6905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п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л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ь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Georgia" pitchFamily="18" charset="0"/>
                      </a:endParaRPr>
                    </a:p>
                  </a:txBody>
                  <a:tcPr/>
                </a:tc>
              </a:tr>
              <a:tr h="6905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п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л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ь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Georgia" pitchFamily="18" charset="0"/>
                      </a:endParaRPr>
                    </a:p>
                  </a:txBody>
                  <a:tcPr/>
                </a:tc>
              </a:tr>
              <a:tr h="6905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к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л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ь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Georgia" pitchFamily="18" charset="0"/>
                      </a:endParaRPr>
                    </a:p>
                  </a:txBody>
                  <a:tcPr/>
                </a:tc>
              </a:tr>
              <a:tr h="6905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п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л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ь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Georgia" pitchFamily="18" charset="0"/>
                      </a:endParaRPr>
                    </a:p>
                  </a:txBody>
                  <a:tcPr/>
                </a:tc>
              </a:tr>
              <a:tr h="6905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п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л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ь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Georgia" pitchFamily="18" charset="0"/>
                      </a:endParaRPr>
                    </a:p>
                  </a:txBody>
                  <a:tcPr/>
                </a:tc>
              </a:tr>
              <a:tr h="6905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р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л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ь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43042" y="5643578"/>
            <a:ext cx="750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1.Название южного дерева. 2. Танец. 3. Мелкая рыбка. 4. Верхняя одежда.</a:t>
            </a:r>
          </a:p>
          <a:p>
            <a:r>
              <a:rPr lang="ru-RU" dirty="0" smtClean="0"/>
              <a:t>5. Часть руки. 6. Дороги для поездов и трамваев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esktop\фон для презентаций\89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500042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Игротека</a:t>
            </a:r>
            <a:endParaRPr lang="ru-RU" sz="2400" b="1" dirty="0"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66" y="1428736"/>
          <a:ext cx="6096000" cy="4143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6905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п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а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л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ь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м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а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6905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п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о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л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ь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к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а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6905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к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и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л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ь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к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а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6905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п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а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л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ь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т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о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6905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п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а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л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ь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ц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ы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6905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р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е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л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ь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</a:rPr>
                        <a:t>с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Georgia" pitchFamily="18" charset="0"/>
                        </a:rPr>
                        <a:t>ы</a:t>
                      </a:r>
                      <a:endParaRPr lang="ru-RU" sz="2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43042" y="5643578"/>
            <a:ext cx="750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1.Название южного дерева. 2. Танец. 3. Мелкая рыбка. 4. Верхняя одежда.</a:t>
            </a:r>
          </a:p>
          <a:p>
            <a:r>
              <a:rPr lang="ru-RU" dirty="0" smtClean="0"/>
              <a:t>5. Часть руки. 6. Дороги для поездов и трамваев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Наталья\Desktop\фон для презентаций\89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WScan00283"/>
          <p:cNvPicPr>
            <a:picLocks noChangeAspect="1" noChangeArrowheads="1"/>
          </p:cNvPicPr>
          <p:nvPr/>
        </p:nvPicPr>
        <p:blipFill>
          <a:blip r:embed="rId3" cstate="print"/>
          <a:srcRect t="27247" b="38336"/>
          <a:stretch>
            <a:fillRect/>
          </a:stretch>
        </p:blipFill>
        <p:spPr bwMode="auto">
          <a:xfrm>
            <a:off x="285720" y="428604"/>
            <a:ext cx="858020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Наталья\Desktop\фон для презентаций\89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HWScan00248"/>
          <p:cNvPicPr>
            <a:picLocks noChangeAspect="1" noChangeArrowheads="1"/>
          </p:cNvPicPr>
          <p:nvPr/>
        </p:nvPicPr>
        <p:blipFill>
          <a:blip r:embed="rId3" cstate="print"/>
          <a:srcRect l="11939" t="25072" r="28365" b="51289"/>
          <a:stretch>
            <a:fillRect/>
          </a:stretch>
        </p:blipFill>
        <p:spPr bwMode="auto">
          <a:xfrm>
            <a:off x="2143108" y="285728"/>
            <a:ext cx="500066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WScan00281"/>
          <p:cNvPicPr>
            <a:picLocks noChangeAspect="1" noChangeArrowheads="1"/>
          </p:cNvPicPr>
          <p:nvPr/>
        </p:nvPicPr>
        <p:blipFill>
          <a:blip r:embed="rId4" cstate="print"/>
          <a:srcRect l="3134" t="10125" r="7428" b="77068"/>
          <a:stretch>
            <a:fillRect/>
          </a:stretch>
        </p:blipFill>
        <p:spPr bwMode="auto">
          <a:xfrm>
            <a:off x="285720" y="3643314"/>
            <a:ext cx="835824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343</Words>
  <Application>Microsoft Office PowerPoint</Application>
  <PresentationFormat>Экран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50</cp:revision>
  <dcterms:created xsi:type="dcterms:W3CDTF">2019-01-31T11:37:00Z</dcterms:created>
  <dcterms:modified xsi:type="dcterms:W3CDTF">2019-02-18T05:34:58Z</dcterms:modified>
</cp:coreProperties>
</file>