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8" r:id="rId1"/>
  </p:sldMasterIdLst>
  <p:sldIdLst>
    <p:sldId id="256" r:id="rId2"/>
    <p:sldId id="258" r:id="rId3"/>
    <p:sldId id="262" r:id="rId4"/>
    <p:sldId id="263" r:id="rId5"/>
    <p:sldId id="264" r:id="rId6"/>
    <p:sldId id="265" r:id="rId7"/>
    <p:sldId id="266" r:id="rId8"/>
    <p:sldId id="270" r:id="rId9"/>
    <p:sldId id="274" r:id="rId10"/>
    <p:sldId id="273" r:id="rId11"/>
    <p:sldId id="269" r:id="rId12"/>
    <p:sldId id="271" r:id="rId13"/>
    <p:sldId id="272" r:id="rId14"/>
    <p:sldId id="275" r:id="rId15"/>
    <p:sldId id="276" r:id="rId16"/>
    <p:sldId id="279" r:id="rId17"/>
    <p:sldId id="280" r:id="rId18"/>
    <p:sldId id="281" r:id="rId19"/>
    <p:sldId id="285" r:id="rId20"/>
    <p:sldId id="284" r:id="rId21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853" autoAdjust="0"/>
    <p:restoredTop sz="94660"/>
  </p:normalViewPr>
  <p:slideViewPr>
    <p:cSldViewPr>
      <p:cViewPr varScale="1">
        <p:scale>
          <a:sx n="47" d="100"/>
          <a:sy n="47" d="100"/>
        </p:scale>
        <p:origin x="-797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D-ShadowLong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43388"/>
            <a:ext cx="672623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HD-ShadowShort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34188" y="4243388"/>
            <a:ext cx="2306637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8"/>
          <p:cNvSpPr/>
          <p:nvPr/>
        </p:nvSpPr>
        <p:spPr>
          <a:xfrm>
            <a:off x="0" y="2590800"/>
            <a:ext cx="6726238" cy="165893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9"/>
          <p:cNvSpPr/>
          <p:nvPr/>
        </p:nvSpPr>
        <p:spPr>
          <a:xfrm>
            <a:off x="6834188" y="2590800"/>
            <a:ext cx="2308225" cy="16589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/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56125" y="5935663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5BDF7-57FC-4B6F-B690-9496780DF29A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5663"/>
            <a:ext cx="4021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2749550"/>
            <a:ext cx="1370013" cy="1357313"/>
          </a:xfrm>
        </p:spPr>
        <p:txBody>
          <a:bodyPr/>
          <a:lstStyle>
            <a:lvl1pPr>
              <a:defRPr/>
            </a:lvl1pPr>
          </a:lstStyle>
          <a:p>
            <a:fld id="{714D01AF-3974-4052-8A4C-D54A3ACE067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4572000"/>
            <a:ext cx="9161463" cy="1676400"/>
            <a:chOff x="0" y="2895600"/>
            <a:chExt cx="9161969" cy="1677035"/>
          </a:xfrm>
        </p:grpSpPr>
        <p:pic>
          <p:nvPicPr>
            <p:cNvPr id="6" name="Picture 23" descr="HD-ShadowLong.png"/>
            <p:cNvPicPr>
              <a:picLocks noChangeAspect="1"/>
            </p:cNvPicPr>
            <p:nvPr/>
          </p:nvPicPr>
          <p:blipFill>
            <a:blip r:embed="rId2"/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24" descr="HD-ShadowShort.png"/>
            <p:cNvPicPr>
              <a:picLocks noChangeAspect="1"/>
            </p:cNvPicPr>
            <p:nvPr/>
          </p:nvPicPr>
          <p:blipFill>
            <a:blip r:embed="rId3"/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Rectangle 25"/>
            <p:cNvSpPr/>
            <p:nvPr/>
          </p:nvSpPr>
          <p:spPr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6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3BF1E-19B0-41A2-8FF5-99A96590065D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538" y="4711700"/>
            <a:ext cx="1149350" cy="1090613"/>
          </a:xfrm>
        </p:spPr>
        <p:txBody>
          <a:bodyPr/>
          <a:lstStyle>
            <a:lvl1pPr>
              <a:defRPr/>
            </a:lvl1pPr>
          </a:lstStyle>
          <a:p>
            <a:fld id="{AFF40C6A-300F-465A-9548-4F978E19110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0" y="4572000"/>
            <a:ext cx="9161463" cy="1676400"/>
            <a:chOff x="0" y="2895600"/>
            <a:chExt cx="9161969" cy="1677035"/>
          </a:xfrm>
        </p:grpSpPr>
        <p:pic>
          <p:nvPicPr>
            <p:cNvPr id="6" name="Picture 21" descr="HD-ShadowLong.png"/>
            <p:cNvPicPr>
              <a:picLocks noChangeAspect="1"/>
            </p:cNvPicPr>
            <p:nvPr/>
          </p:nvPicPr>
          <p:blipFill>
            <a:blip r:embed="rId2"/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22" descr="HD-ShadowShort.png"/>
            <p:cNvPicPr>
              <a:picLocks noChangeAspect="1"/>
            </p:cNvPicPr>
            <p:nvPr/>
          </p:nvPicPr>
          <p:blipFill>
            <a:blip r:embed="rId3"/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Rectangle 23"/>
            <p:cNvSpPr/>
            <p:nvPr/>
          </p:nvSpPr>
          <p:spPr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4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92558-229A-4788-82BF-8B24B96DA827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538" y="4711700"/>
            <a:ext cx="1149350" cy="1090613"/>
          </a:xfrm>
        </p:spPr>
        <p:txBody>
          <a:bodyPr/>
          <a:lstStyle>
            <a:lvl1pPr>
              <a:defRPr/>
            </a:lvl1pPr>
          </a:lstStyle>
          <a:p>
            <a:fld id="{79DD370D-EEB5-4F3C-BBB5-90851770D66B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0" y="4572000"/>
            <a:ext cx="9161463" cy="1676400"/>
            <a:chOff x="0" y="2895600"/>
            <a:chExt cx="9161969" cy="1677035"/>
          </a:xfrm>
        </p:grpSpPr>
        <p:pic>
          <p:nvPicPr>
            <p:cNvPr id="6" name="Picture 29" descr="HD-ShadowLong.png"/>
            <p:cNvPicPr>
              <a:picLocks noChangeAspect="1"/>
            </p:cNvPicPr>
            <p:nvPr/>
          </p:nvPicPr>
          <p:blipFill>
            <a:blip r:embed="rId2"/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30" descr="HD-ShadowShort.png"/>
            <p:cNvPicPr>
              <a:picLocks noChangeAspect="1"/>
            </p:cNvPicPr>
            <p:nvPr/>
          </p:nvPicPr>
          <p:blipFill>
            <a:blip r:embed="rId3"/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Rectangle 31"/>
            <p:cNvSpPr/>
            <p:nvPr/>
          </p:nvSpPr>
          <p:spPr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32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" name="TextBox 9"/>
          <p:cNvSpPr txBox="1"/>
          <p:nvPr/>
        </p:nvSpPr>
        <p:spPr>
          <a:xfrm>
            <a:off x="271463" y="747713"/>
            <a:ext cx="533400" cy="585787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en-US" sz="7200" dirty="0">
                <a:effectLst/>
                <a:cs typeface="Arial" panose="020B0604020202020204" pitchFamily="34" charset="0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67538" y="2998788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>
              <a:defRPr/>
            </a:pPr>
            <a:r>
              <a:rPr lang="en-US" sz="7200" dirty="0">
                <a:effectLst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/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C8D61-239A-47FA-AA3B-F4F23DFBFA2C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7856538" y="4710113"/>
            <a:ext cx="1149350" cy="1090612"/>
          </a:xfrm>
        </p:spPr>
        <p:txBody>
          <a:bodyPr/>
          <a:lstStyle>
            <a:lvl1pPr>
              <a:defRPr/>
            </a:lvl1pPr>
          </a:lstStyle>
          <a:p>
            <a:fld id="{845DF3E4-54B1-4B4A-89D2-9D0DF23F044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0" y="4572000"/>
            <a:ext cx="9161463" cy="1676400"/>
            <a:chOff x="0" y="2895600"/>
            <a:chExt cx="9161969" cy="1677035"/>
          </a:xfrm>
        </p:grpSpPr>
        <p:pic>
          <p:nvPicPr>
            <p:cNvPr id="6" name="Picture 22" descr="HD-ShadowLong.png"/>
            <p:cNvPicPr>
              <a:picLocks noChangeAspect="1"/>
            </p:cNvPicPr>
            <p:nvPr/>
          </p:nvPicPr>
          <p:blipFill>
            <a:blip r:embed="rId2"/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23" descr="HD-ShadowShort.png"/>
            <p:cNvPicPr>
              <a:picLocks noChangeAspect="1"/>
            </p:cNvPicPr>
            <p:nvPr/>
          </p:nvPicPr>
          <p:blipFill>
            <a:blip r:embed="rId3"/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Rectangle 24"/>
            <p:cNvSpPr/>
            <p:nvPr/>
          </p:nvSpPr>
          <p:spPr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5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F75F7-A2FA-4595-B9AD-B99AE914A212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538" y="4710113"/>
            <a:ext cx="1149350" cy="1090612"/>
          </a:xfrm>
        </p:spPr>
        <p:txBody>
          <a:bodyPr/>
          <a:lstStyle>
            <a:lvl1pPr>
              <a:defRPr/>
            </a:lvl1pPr>
          </a:lstStyle>
          <a:p>
            <a:fld id="{4D6F6FAE-4CAC-48F4-AA9E-5C88FA2124E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22"/>
          <p:cNvGrpSpPr>
            <a:grpSpLocks/>
          </p:cNvGrpSpPr>
          <p:nvPr/>
        </p:nvGrpSpPr>
        <p:grpSpPr bwMode="auto">
          <a:xfrm>
            <a:off x="0" y="609600"/>
            <a:ext cx="9161463" cy="1676400"/>
            <a:chOff x="0" y="2895600"/>
            <a:chExt cx="9161969" cy="1677035"/>
          </a:xfrm>
        </p:grpSpPr>
        <p:pic>
          <p:nvPicPr>
            <p:cNvPr id="14" name="Picture 23" descr="HD-ShadowLong.png"/>
            <p:cNvPicPr>
              <a:picLocks noChangeAspect="1"/>
            </p:cNvPicPr>
            <p:nvPr/>
          </p:nvPicPr>
          <p:blipFill>
            <a:blip r:embed="rId2"/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24" descr="HD-ShadowShort.png"/>
            <p:cNvPicPr>
              <a:picLocks noChangeAspect="1"/>
            </p:cNvPicPr>
            <p:nvPr/>
          </p:nvPicPr>
          <p:blipFill>
            <a:blip r:embed="rId3"/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" name="Rectangle 25"/>
            <p:cNvSpPr/>
            <p:nvPr/>
          </p:nvSpPr>
          <p:spPr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6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Date Placeholder 2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F8FFAB-31D9-4EAF-813E-F0EF4CF9D3AE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20" name="Footer Placeholder 3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" name="Slide Number Placeholder 4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fld id="{F1FE3FA7-CA9D-4DCF-8E78-31E9467D9E5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33"/>
          <p:cNvGrpSpPr>
            <a:grpSpLocks/>
          </p:cNvGrpSpPr>
          <p:nvPr/>
        </p:nvGrpSpPr>
        <p:grpSpPr bwMode="auto">
          <a:xfrm>
            <a:off x="0" y="609600"/>
            <a:ext cx="9161463" cy="1676400"/>
            <a:chOff x="0" y="2895600"/>
            <a:chExt cx="9161969" cy="1677035"/>
          </a:xfrm>
        </p:grpSpPr>
        <p:pic>
          <p:nvPicPr>
            <p:cNvPr id="13" name="Picture 34" descr="HD-ShadowLong.png"/>
            <p:cNvPicPr>
              <a:picLocks noChangeAspect="1"/>
            </p:cNvPicPr>
            <p:nvPr/>
          </p:nvPicPr>
          <p:blipFill>
            <a:blip r:embed="rId2"/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35" descr="HD-ShadowShort.png"/>
            <p:cNvPicPr>
              <a:picLocks noChangeAspect="1"/>
            </p:cNvPicPr>
            <p:nvPr/>
          </p:nvPicPr>
          <p:blipFill>
            <a:blip r:embed="rId3"/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Rectangle 36"/>
            <p:cNvSpPr/>
            <p:nvPr/>
          </p:nvSpPr>
          <p:spPr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37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7" name="Date Placeholder 2"/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A5905-F633-4E89-BFBB-113489F980A7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18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fld id="{18C1FB24-6344-42CA-B047-ABEC4DFFA54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0" y="609600"/>
            <a:ext cx="9161463" cy="1676400"/>
            <a:chOff x="0" y="2895600"/>
            <a:chExt cx="9161969" cy="1677035"/>
          </a:xfrm>
        </p:grpSpPr>
        <p:pic>
          <p:nvPicPr>
            <p:cNvPr id="5" name="Picture 16" descr="HD-ShadowLong.png"/>
            <p:cNvPicPr>
              <a:picLocks noChangeAspect="1"/>
            </p:cNvPicPr>
            <p:nvPr/>
          </p:nvPicPr>
          <p:blipFill>
            <a:blip r:embed="rId2"/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17" descr="HD-ShadowShort.png"/>
            <p:cNvPicPr>
              <a:picLocks noChangeAspect="1"/>
            </p:cNvPicPr>
            <p:nvPr/>
          </p:nvPicPr>
          <p:blipFill>
            <a:blip r:embed="rId3"/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Rectangle 18"/>
            <p:cNvSpPr/>
            <p:nvPr/>
          </p:nvSpPr>
          <p:spPr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19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FF8DB-B6C4-4D07-9672-E308F3C66023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980185-532D-4A14-9EE8-838E35288AF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3"/>
          <p:cNvGrpSpPr>
            <a:grpSpLocks/>
          </p:cNvGrpSpPr>
          <p:nvPr/>
        </p:nvGrpSpPr>
        <p:grpSpPr bwMode="auto">
          <a:xfrm rot="5400000">
            <a:off x="4575175" y="2747963"/>
            <a:ext cx="6862763" cy="1366837"/>
            <a:chOff x="2281445" y="609600"/>
            <a:chExt cx="6862555" cy="1368199"/>
          </a:xfrm>
        </p:grpSpPr>
        <p:sp>
          <p:nvSpPr>
            <p:cNvPr id="5" name="Rectangle 11"/>
            <p:cNvSpPr/>
            <p:nvPr/>
          </p:nvSpPr>
          <p:spPr>
            <a:xfrm>
              <a:off x="2281445" y="609600"/>
              <a:ext cx="5286215" cy="1368199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" name="Rectangle 12"/>
            <p:cNvSpPr/>
            <p:nvPr/>
          </p:nvSpPr>
          <p:spPr>
            <a:xfrm>
              <a:off x="7710530" y="609600"/>
              <a:ext cx="1433470" cy="13681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200" y="5935663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9FB612-3F03-4320-9AB5-1B5C5D49FB48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09588" y="5935663"/>
            <a:ext cx="45196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088" y="5432425"/>
            <a:ext cx="1149350" cy="1273175"/>
          </a:xfrm>
        </p:spPr>
        <p:txBody>
          <a:bodyPr anchor="t"/>
          <a:lstStyle>
            <a:lvl1pPr algn="ctr">
              <a:defRPr/>
            </a:lvl1pPr>
          </a:lstStyle>
          <a:p>
            <a:fld id="{867521A1-ABDD-437B-8E51-21AD3E37A5E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0" y="609600"/>
            <a:ext cx="9161463" cy="1676400"/>
            <a:chOff x="0" y="2895600"/>
            <a:chExt cx="9161969" cy="1677035"/>
          </a:xfrm>
        </p:grpSpPr>
        <p:pic>
          <p:nvPicPr>
            <p:cNvPr id="5" name="Picture 27" descr="HD-ShadowLong.png"/>
            <p:cNvPicPr>
              <a:picLocks noChangeAspect="1"/>
            </p:cNvPicPr>
            <p:nvPr/>
          </p:nvPicPr>
          <p:blipFill>
            <a:blip r:embed="rId2"/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28" descr="HD-ShadowShort.png"/>
            <p:cNvPicPr>
              <a:picLocks noChangeAspect="1"/>
            </p:cNvPicPr>
            <p:nvPr/>
          </p:nvPicPr>
          <p:blipFill>
            <a:blip r:embed="rId3"/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Rectangle 29"/>
            <p:cNvSpPr/>
            <p:nvPr/>
          </p:nvSpPr>
          <p:spPr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30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825349-1342-41C1-9B4E-034A05BBAF6F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ED0CB-29AB-4970-BDB4-EB8E97D791B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2728913"/>
            <a:ext cx="9161463" cy="1676400"/>
            <a:chOff x="0" y="2895600"/>
            <a:chExt cx="9161969" cy="1677035"/>
          </a:xfrm>
        </p:grpSpPr>
        <p:pic>
          <p:nvPicPr>
            <p:cNvPr id="5" name="Picture 18" descr="HD-ShadowLong.png"/>
            <p:cNvPicPr>
              <a:picLocks noChangeAspect="1"/>
            </p:cNvPicPr>
            <p:nvPr/>
          </p:nvPicPr>
          <p:blipFill>
            <a:blip r:embed="rId2"/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19" descr="HD-ShadowShort.png"/>
            <p:cNvPicPr>
              <a:picLocks noChangeAspect="1"/>
            </p:cNvPicPr>
            <p:nvPr/>
          </p:nvPicPr>
          <p:blipFill>
            <a:blip r:embed="rId3"/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Rectangle 20"/>
            <p:cNvSpPr/>
            <p:nvPr/>
          </p:nvSpPr>
          <p:spPr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21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750" y="5935663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81D34-5FC7-4D7B-85D1-AC99472E2B51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538" y="2870200"/>
            <a:ext cx="1149350" cy="1090613"/>
          </a:xfrm>
        </p:spPr>
        <p:txBody>
          <a:bodyPr/>
          <a:lstStyle>
            <a:lvl1pPr>
              <a:defRPr/>
            </a:lvl1pPr>
          </a:lstStyle>
          <a:p>
            <a:fld id="{EC4CE024-485D-4BBA-9A75-DE48DC7D15A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0" y="609600"/>
            <a:ext cx="9161463" cy="1676400"/>
            <a:chOff x="0" y="2895600"/>
            <a:chExt cx="9161969" cy="1677035"/>
          </a:xfrm>
        </p:grpSpPr>
        <p:pic>
          <p:nvPicPr>
            <p:cNvPr id="6" name="Picture 17" descr="HD-ShadowLong.png"/>
            <p:cNvPicPr>
              <a:picLocks noChangeAspect="1"/>
            </p:cNvPicPr>
            <p:nvPr/>
          </p:nvPicPr>
          <p:blipFill>
            <a:blip r:embed="rId2"/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18" descr="HD-ShadowShort.png"/>
            <p:cNvPicPr>
              <a:picLocks noChangeAspect="1"/>
            </p:cNvPicPr>
            <p:nvPr/>
          </p:nvPicPr>
          <p:blipFill>
            <a:blip r:embed="rId3"/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Rectangle 19"/>
            <p:cNvSpPr/>
            <p:nvPr/>
          </p:nvSpPr>
          <p:spPr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0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8F072-CFB2-442A-9EF8-FDC0E36EAE76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981A5B-754D-4CF8-9A2B-D65203D10BC9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7"/>
          <p:cNvGrpSpPr>
            <a:grpSpLocks/>
          </p:cNvGrpSpPr>
          <p:nvPr/>
        </p:nvGrpSpPr>
        <p:grpSpPr bwMode="auto">
          <a:xfrm>
            <a:off x="0" y="609600"/>
            <a:ext cx="9161463" cy="1676400"/>
            <a:chOff x="0" y="2895600"/>
            <a:chExt cx="9161969" cy="1677035"/>
          </a:xfrm>
        </p:grpSpPr>
        <p:pic>
          <p:nvPicPr>
            <p:cNvPr id="8" name="Picture 28" descr="HD-ShadowLong.png"/>
            <p:cNvPicPr>
              <a:picLocks noChangeAspect="1"/>
            </p:cNvPicPr>
            <p:nvPr/>
          </p:nvPicPr>
          <p:blipFill>
            <a:blip r:embed="rId2"/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29" descr="HD-ShadowShort.png"/>
            <p:cNvPicPr>
              <a:picLocks noChangeAspect="1"/>
            </p:cNvPicPr>
            <p:nvPr/>
          </p:nvPicPr>
          <p:blipFill>
            <a:blip r:embed="rId3"/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Rectangle 30"/>
            <p:cNvSpPr/>
            <p:nvPr/>
          </p:nvSpPr>
          <p:spPr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31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0CF05-1B21-4D80-8E73-6D500AF630B6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13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2E5186-EA6C-49C3-8021-C6B4042AD80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0" y="609600"/>
            <a:ext cx="9161463" cy="1676400"/>
            <a:chOff x="0" y="2895600"/>
            <a:chExt cx="9161969" cy="1677035"/>
          </a:xfrm>
        </p:grpSpPr>
        <p:pic>
          <p:nvPicPr>
            <p:cNvPr id="4" name="Picture 15" descr="HD-ShadowLong.png"/>
            <p:cNvPicPr>
              <a:picLocks noChangeAspect="1"/>
            </p:cNvPicPr>
            <p:nvPr/>
          </p:nvPicPr>
          <p:blipFill>
            <a:blip r:embed="rId2"/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" name="Picture 16" descr="HD-ShadowShort.png"/>
            <p:cNvPicPr>
              <a:picLocks noChangeAspect="1"/>
            </p:cNvPicPr>
            <p:nvPr/>
          </p:nvPicPr>
          <p:blipFill>
            <a:blip r:embed="rId3"/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Rectangle 17"/>
            <p:cNvSpPr/>
            <p:nvPr/>
          </p:nvSpPr>
          <p:spPr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18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1CC256-51F6-41A2-BDC9-82C51B238FE7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CA52C1-C68E-4368-AB6E-A2336DD18E9B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 descr="HD-ShadowShort.png"/>
          <p:cNvPicPr>
            <a:picLocks noChangeAspect="1"/>
          </p:cNvPicPr>
          <p:nvPr/>
        </p:nvPicPr>
        <p:blipFill>
          <a:blip r:embed="rId2"/>
          <a:srcRect r="9871"/>
          <a:stretch>
            <a:fillRect/>
          </a:stretch>
        </p:blipFill>
        <p:spPr bwMode="auto">
          <a:xfrm>
            <a:off x="7716838" y="1973263"/>
            <a:ext cx="1444625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13"/>
          <p:cNvSpPr/>
          <p:nvPr/>
        </p:nvSpPr>
        <p:spPr>
          <a:xfrm>
            <a:off x="7710488" y="609600"/>
            <a:ext cx="1433512" cy="13684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103C1-D786-4417-B3FA-BEA2C9341521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DD6F83-D775-4241-9E4C-7A15C623E24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0" y="609600"/>
            <a:ext cx="9161463" cy="1676400"/>
            <a:chOff x="0" y="2895600"/>
            <a:chExt cx="9161969" cy="1677035"/>
          </a:xfrm>
        </p:grpSpPr>
        <p:pic>
          <p:nvPicPr>
            <p:cNvPr id="6" name="Picture 17" descr="HD-ShadowLong.png"/>
            <p:cNvPicPr>
              <a:picLocks noChangeAspect="1"/>
            </p:cNvPicPr>
            <p:nvPr/>
          </p:nvPicPr>
          <p:blipFill>
            <a:blip r:embed="rId2"/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18" descr="HD-ShadowShort.png"/>
            <p:cNvPicPr>
              <a:picLocks noChangeAspect="1"/>
            </p:cNvPicPr>
            <p:nvPr/>
          </p:nvPicPr>
          <p:blipFill>
            <a:blip r:embed="rId3"/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Rectangle 19"/>
            <p:cNvSpPr/>
            <p:nvPr/>
          </p:nvSpPr>
          <p:spPr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0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4CDA4-DD91-4204-B1DE-DA3184CC9A7B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7E57FC-7E74-453A-AB3A-427A77A6425B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0" y="609600"/>
            <a:ext cx="9161463" cy="1676400"/>
            <a:chOff x="0" y="2895600"/>
            <a:chExt cx="9161969" cy="1677035"/>
          </a:xfrm>
        </p:grpSpPr>
        <p:pic>
          <p:nvPicPr>
            <p:cNvPr id="6" name="Picture 17" descr="HD-ShadowLong.png"/>
            <p:cNvPicPr>
              <a:picLocks noChangeAspect="1"/>
            </p:cNvPicPr>
            <p:nvPr/>
          </p:nvPicPr>
          <p:blipFill>
            <a:blip r:embed="rId2"/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18" descr="HD-ShadowShort.png"/>
            <p:cNvPicPr>
              <a:picLocks noChangeAspect="1"/>
            </p:cNvPicPr>
            <p:nvPr/>
          </p:nvPicPr>
          <p:blipFill>
            <a:blip r:embed="rId3"/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Rectangle 19"/>
            <p:cNvSpPr/>
            <p:nvPr/>
          </p:nvSpPr>
          <p:spPr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0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23883-130F-4827-B050-08B26E29EA38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E27648-BA3F-4BAD-A2DA-B9862A2A400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A0AF80"/>
            </a:gs>
            <a:gs pos="50000">
              <a:srgbClr val="819469"/>
            </a:gs>
            <a:gs pos="100000">
              <a:srgbClr val="445137"/>
            </a:gs>
          </a:gsLst>
          <a:lin ang="252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531813" y="752475"/>
            <a:ext cx="6896100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00"/>
            <a:ext cx="6888163" cy="3598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338" y="59356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C12534D-6E0F-4EDF-95DC-44AF27BD8BA1}" type="datetimeFigureOut">
              <a:rPr lang="ru-RU"/>
              <a:pPr>
                <a:defRPr/>
              </a:pPr>
              <a:t>18.02.2019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5663"/>
            <a:ext cx="48339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2475"/>
            <a:ext cx="1157288" cy="10922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fld id="{F1C48958-EEDB-40E7-8241-D20FA9BD70E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325" r:id="rId1"/>
    <p:sldLayoutId id="2147484326" r:id="rId2"/>
    <p:sldLayoutId id="2147484327" r:id="rId3"/>
    <p:sldLayoutId id="2147484328" r:id="rId4"/>
    <p:sldLayoutId id="2147484329" r:id="rId5"/>
    <p:sldLayoutId id="2147484330" r:id="rId6"/>
    <p:sldLayoutId id="2147484331" r:id="rId7"/>
    <p:sldLayoutId id="2147484332" r:id="rId8"/>
    <p:sldLayoutId id="2147484333" r:id="rId9"/>
    <p:sldLayoutId id="2147484334" r:id="rId10"/>
    <p:sldLayoutId id="2147484335" r:id="rId11"/>
    <p:sldLayoutId id="2147484336" r:id="rId12"/>
    <p:sldLayoutId id="2147484337" r:id="rId13"/>
    <p:sldLayoutId id="2147484338" r:id="rId14"/>
    <p:sldLayoutId id="2147484339" r:id="rId15"/>
    <p:sldLayoutId id="2147484340" r:id="rId16"/>
    <p:sldLayoutId id="2147484341" r:id="rId17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603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603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603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603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603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603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603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60302020202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9588" y="2733675"/>
            <a:ext cx="6070600" cy="137318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Структурные элементы содержания коррекционно-развивающих занятий по требованиям </a:t>
            </a:r>
            <a:br>
              <a:rPr lang="ru-RU" dirty="0" smtClean="0"/>
            </a:br>
            <a:r>
              <a:rPr lang="ru-RU" dirty="0" smtClean="0"/>
              <a:t>ФГОС НОО обучающихся с ОВЗ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9588" y="4394200"/>
            <a:ext cx="6223000" cy="1266825"/>
          </a:xfrm>
        </p:spPr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err="1" smtClean="0"/>
              <a:t>Чепышко</a:t>
            </a:r>
            <a:r>
              <a:rPr lang="ru-RU" dirty="0" smtClean="0"/>
              <a:t> Ольга Викторовна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/>
              <a:t>р</a:t>
            </a:r>
            <a:r>
              <a:rPr lang="ru-RU" dirty="0" smtClean="0"/>
              <a:t>уководитель ГМО специалистов специального и инклюзивного образования, учитель-логопед МБОУ «Школа-интернат №4 </a:t>
            </a:r>
            <a:r>
              <a:rPr lang="ru-RU" dirty="0" err="1" smtClean="0"/>
              <a:t>г.Челябинска</a:t>
            </a:r>
            <a:r>
              <a:rPr lang="ru-RU" dirty="0" smtClean="0"/>
              <a:t>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Образовательные задачи:</a:t>
            </a:r>
          </a:p>
        </p:txBody>
      </p:sp>
      <p:sp>
        <p:nvSpPr>
          <p:cNvPr id="12291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Формировать у воспитанников представлений о …, умений …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Выявить (выявлять) …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Знакомить, познакомить, продолжать знакомить …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Развивать …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Уточнить …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Расширить …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Обобщить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Коррекционно-развивающие задачи:</a:t>
            </a:r>
          </a:p>
        </p:txBody>
      </p:sp>
      <p:sp>
        <p:nvSpPr>
          <p:cNvPr id="13315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2800" dirty="0" smtClean="0"/>
              <a:t>Формировать и развивать различные виды связной устной речи (разговорно-диалогическая и описательно – повествовательная речь) на основе …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2800" dirty="0" smtClean="0"/>
              <a:t>Формировать, развивать и обогащать лексический строй речи, уточнять значение слова, развивать лексическую системность, формировать семантические поля…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2800" dirty="0" smtClean="0"/>
              <a:t>Корригировать и развивать связную письменную речь ( при работе над деформированными текстами, сочинениями, изложениями, творческими диктантами)…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Коррекционно-развивающие задачи:</a:t>
            </a:r>
          </a:p>
        </p:txBody>
      </p:sp>
      <p:sp>
        <p:nvSpPr>
          <p:cNvPr id="14339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Развивать психофизиологические механизмы, лежащие в основе устной речи: физиологическое дыхание, речевое дыхание, голос, артикуляцию, </a:t>
            </a:r>
            <a:r>
              <a:rPr lang="ru-RU" altLang="ru-RU" dirty="0"/>
              <a:t>м</a:t>
            </a:r>
            <a:r>
              <a:rPr lang="ru-RU" altLang="ru-RU" dirty="0" smtClean="0"/>
              <a:t>оторику, чувство ритма, слуховое восприятие, функции фонематической системы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Корригировать нарушения </a:t>
            </a:r>
            <a:r>
              <a:rPr lang="ru-RU" altLang="ru-RU" dirty="0" err="1" smtClean="0"/>
              <a:t>звукослоговой</a:t>
            </a:r>
            <a:r>
              <a:rPr lang="ru-RU" altLang="ru-RU" dirty="0" smtClean="0"/>
              <a:t> структуры слова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Формировать просодические компоненты речи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Коррекционно-развивающие задачи:</a:t>
            </a:r>
          </a:p>
        </p:txBody>
      </p:sp>
      <p:sp>
        <p:nvSpPr>
          <p:cNvPr id="1536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Корригировать и развивать зрительное восприятие;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Корригировать и развивать мыслительную деятельность (операции анализа и синтеза, выявление главной мысли, установление логических и причинно-следственных связей);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1"/>
          <p:cNvSpPr>
            <a:spLocks noGrp="1"/>
          </p:cNvSpPr>
          <p:nvPr>
            <p:ph type="title"/>
          </p:nvPr>
        </p:nvSpPr>
        <p:spPr>
          <a:xfrm>
            <a:off x="468313" y="620713"/>
            <a:ext cx="8229600" cy="1368425"/>
          </a:xfrm>
        </p:spPr>
        <p:txBody>
          <a:bodyPr/>
          <a:lstStyle/>
          <a:p>
            <a:pPr eaLnBrk="1" hangingPunct="1"/>
            <a:r>
              <a:rPr lang="ru-RU" altLang="ru-RU" smtClean="0"/>
              <a:t>Воспитательные задачи:</a:t>
            </a:r>
          </a:p>
        </p:txBody>
      </p:sp>
      <p:sp>
        <p:nvSpPr>
          <p:cNvPr id="16387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Воспитывать познавательный интерес к новому материалу, к новым способам решения познавательных задач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Воспитывать умение работать в парах; в команде, вести диалог, слушать собеседника, аргументировать свои высказывания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Воспитывать самостоятельность, проводить самопроверку и взаимопроверку в совместной деятельности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Воспитывать нравственные качества (любовь, бережное отношение к …, трудолюбие, умение сопереживать и т.п.)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>
          <a:xfrm>
            <a:off x="539750" y="765175"/>
            <a:ext cx="8229600" cy="777875"/>
          </a:xfrm>
        </p:spPr>
        <p:txBody>
          <a:bodyPr/>
          <a:lstStyle/>
          <a:p>
            <a:pPr eaLnBrk="1" hangingPunct="1"/>
            <a:r>
              <a:rPr lang="ru-RU" altLang="ru-RU" smtClean="0"/>
              <a:t>Здоровьесберегающие задачи:</a:t>
            </a:r>
          </a:p>
        </p:txBody>
      </p:sp>
      <p:sp>
        <p:nvSpPr>
          <p:cNvPr id="17411" name="Объект 2"/>
          <p:cNvSpPr>
            <a:spLocks noGrp="1"/>
          </p:cNvSpPr>
          <p:nvPr>
            <p:ph idx="1"/>
          </p:nvPr>
        </p:nvSpPr>
        <p:spPr>
          <a:xfrm>
            <a:off x="457200" y="2205038"/>
            <a:ext cx="8229600" cy="39211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Планировать объём материала с учётом повышенной утомляемости обучающихся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Следить за правильной посадкой обучающихся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Способствовать созданию благоприятного психологического климата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Соблюдать режим охраны зрения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Чередовать статические и динамические задания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Хронометраж занятия</a:t>
            </a:r>
          </a:p>
        </p:txBody>
      </p:sp>
      <p:sp>
        <p:nvSpPr>
          <p:cNvPr id="18435" name="Объект 2"/>
          <p:cNvSpPr>
            <a:spLocks noGrp="1"/>
          </p:cNvSpPr>
          <p:nvPr>
            <p:ph idx="1"/>
          </p:nvPr>
        </p:nvSpPr>
        <p:spPr>
          <a:xfrm>
            <a:off x="531813" y="2492375"/>
            <a:ext cx="8072437" cy="3598863"/>
          </a:xfrm>
        </p:spPr>
        <p:txBody>
          <a:bodyPr/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dirty="0" smtClean="0"/>
              <a:t>Этапы занятия: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ru-RU" dirty="0" smtClean="0"/>
              <a:t>I</a:t>
            </a:r>
            <a:r>
              <a:rPr lang="ru-RU" altLang="ru-RU" dirty="0" smtClean="0"/>
              <a:t>. Подготовительный этап (орг. </a:t>
            </a:r>
            <a:r>
              <a:rPr lang="ru-RU" altLang="ru-RU" dirty="0"/>
              <a:t>м</a:t>
            </a:r>
            <a:r>
              <a:rPr lang="ru-RU" altLang="ru-RU" dirty="0" smtClean="0"/>
              <a:t>омент) – 5% (2-3 мин)</a:t>
            </a:r>
            <a:endParaRPr lang="en-US" altLang="ru-RU" dirty="0" smtClean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ru-RU" dirty="0" smtClean="0"/>
              <a:t>II</a:t>
            </a:r>
            <a:r>
              <a:rPr lang="ru-RU" altLang="ru-RU" dirty="0" smtClean="0"/>
              <a:t>. Основная этап – работа с учебным материалом – 90% (30-35 мин.)</a:t>
            </a:r>
            <a:endParaRPr lang="en-US" altLang="ru-RU" dirty="0" smtClean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ru-RU" dirty="0" smtClean="0"/>
              <a:t>III</a:t>
            </a:r>
            <a:r>
              <a:rPr lang="ru-RU" altLang="ru-RU" dirty="0" smtClean="0"/>
              <a:t>. Заключительный этап– 5%(2-3 мин.)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Подготовительный этап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Стандартный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В стихах, загадках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Сказочные сюжеты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Воображение путешествия, экскурсии, приключения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Известные и придуманные игры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Создание конфликтной ситуации</a:t>
            </a: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Основная часть</a:t>
            </a:r>
          </a:p>
        </p:txBody>
      </p:sp>
      <p:sp>
        <p:nvSpPr>
          <p:cNvPr id="2048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fontAlgn="auto" hangingPunct="1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ru-RU" altLang="ru-RU" dirty="0" smtClean="0"/>
              <a:t>Развитие речи с учетом лексико-грамматических и фонетико-фонематических компонентов. Продолжительность 10-15 мин.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ru-RU" altLang="ru-RU" dirty="0" smtClean="0"/>
              <a:t>Физическая минутка. Продолжительность 3-5 мин.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ru-RU" altLang="ru-RU" dirty="0" smtClean="0"/>
              <a:t>Формирование навыка письма. Продолжительность 10-15 мин.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Заключительный этап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ru-RU" dirty="0" smtClean="0"/>
              <a:t>Лесенка успеха, мои достижения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ru-RU" dirty="0" smtClean="0"/>
              <a:t>Дерево успеха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ru-RU" dirty="0" smtClean="0"/>
              <a:t>Вагончики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ru-RU" dirty="0" smtClean="0"/>
              <a:t>Сигнальные карточки или светофор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ru-RU" dirty="0" smtClean="0"/>
              <a:t>Знаки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ru-RU" dirty="0" smtClean="0"/>
              <a:t>Облако «тегов»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ru-RU" dirty="0" smtClean="0"/>
              <a:t>Эмоциональная оценка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Приказ №1598 от 19.12.2014г.</a:t>
            </a:r>
          </a:p>
        </p:txBody>
      </p:sp>
      <p:sp>
        <p:nvSpPr>
          <p:cNvPr id="3075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dirty="0" smtClean="0"/>
              <a:t>« Об утверждении федерального государственного стандарта начального общего образования для обучающихся с ограниченными возможностями здоровья»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dirty="0"/>
              <a:t> </a:t>
            </a:r>
            <a:r>
              <a:rPr lang="ru-RU" altLang="ru-RU" dirty="0" smtClean="0"/>
              <a:t>    (Вступил в силу с 01.09.2016г.)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dirty="0"/>
              <a:t>Приложение №</a:t>
            </a:r>
            <a:r>
              <a:rPr lang="ru-RU" altLang="ru-RU" dirty="0" smtClean="0"/>
              <a:t>5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dirty="0" smtClean="0"/>
              <a:t>«Требования </a:t>
            </a:r>
            <a:r>
              <a:rPr lang="ru-RU" altLang="ru-RU" dirty="0"/>
              <a:t>к АООП НОО для обучающихся с тяжёлыми нарушениями речи (ТНР)».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alt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Литература:</a:t>
            </a:r>
          </a:p>
        </p:txBody>
      </p:sp>
      <p:sp>
        <p:nvSpPr>
          <p:cNvPr id="21507" name="Объект 2"/>
          <p:cNvSpPr>
            <a:spLocks noGrp="1"/>
          </p:cNvSpPr>
          <p:nvPr>
            <p:ph idx="1"/>
          </p:nvPr>
        </p:nvSpPr>
        <p:spPr>
          <a:xfrm>
            <a:off x="533400" y="2336800"/>
            <a:ext cx="7278688" cy="35988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err="1" smtClean="0"/>
              <a:t>Л.Н.Ефименкова</a:t>
            </a:r>
            <a:r>
              <a:rPr lang="ru-RU" altLang="ru-RU" dirty="0" smtClean="0"/>
              <a:t>. Коррекция ошибок, обусловленных </a:t>
            </a:r>
            <a:r>
              <a:rPr lang="ru-RU" altLang="ru-RU" dirty="0" err="1" smtClean="0"/>
              <a:t>несформированностью</a:t>
            </a:r>
            <a:r>
              <a:rPr lang="ru-RU" altLang="ru-RU" dirty="0" smtClean="0"/>
              <a:t> фонематического слуха. 2017.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err="1" smtClean="0"/>
              <a:t>О.А.Ишимова</a:t>
            </a:r>
            <a:r>
              <a:rPr lang="ru-RU" altLang="ru-RU" dirty="0" smtClean="0"/>
              <a:t>, </a:t>
            </a:r>
            <a:r>
              <a:rPr lang="ru-RU" altLang="ru-RU" dirty="0" err="1" smtClean="0"/>
              <a:t>С.Н.Шаховская</a:t>
            </a:r>
            <a:r>
              <a:rPr lang="ru-RU" altLang="ru-RU" dirty="0" smtClean="0"/>
              <a:t>, </a:t>
            </a:r>
            <a:r>
              <a:rPr lang="ru-RU" altLang="ru-RU" dirty="0" err="1" smtClean="0"/>
              <a:t>А.А.Алмазова</a:t>
            </a:r>
            <a:r>
              <a:rPr lang="ru-RU" altLang="ru-RU" dirty="0" smtClean="0"/>
              <a:t>.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smtClean="0"/>
              <a:t>   Логопедическое </a:t>
            </a:r>
            <a:r>
              <a:rPr lang="ru-RU" altLang="ru-RU" dirty="0" smtClean="0"/>
              <a:t>сопровождение </a:t>
            </a:r>
            <a:r>
              <a:rPr lang="ru-RU" altLang="ru-RU" smtClean="0"/>
              <a:t>учащихся         начальных </a:t>
            </a:r>
            <a:r>
              <a:rPr lang="ru-RU" altLang="ru-RU" dirty="0" smtClean="0"/>
              <a:t>классов.2014.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err="1" smtClean="0"/>
              <a:t>О.А.Ишимова</a:t>
            </a:r>
            <a:r>
              <a:rPr lang="ru-RU" altLang="ru-RU" dirty="0" smtClean="0"/>
              <a:t>, </a:t>
            </a:r>
            <a:r>
              <a:rPr lang="ru-RU" altLang="ru-RU" dirty="0" err="1" smtClean="0"/>
              <a:t>О.А.Бондарчук</a:t>
            </a:r>
            <a:r>
              <a:rPr lang="ru-RU" altLang="ru-RU" dirty="0" smtClean="0"/>
              <a:t> Логопедическая работа в школе.2012.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2800" dirty="0" smtClean="0"/>
              <a:t>Постановление Главного государственного санитарного врача Российской Федерации от 10.07.2015 №26</a:t>
            </a:r>
          </a:p>
        </p:txBody>
      </p:sp>
      <p:sp>
        <p:nvSpPr>
          <p:cNvPr id="21507" name="Объект 2"/>
          <p:cNvSpPr>
            <a:spLocks noGrp="1"/>
          </p:cNvSpPr>
          <p:nvPr>
            <p:ph idx="1"/>
          </p:nvPr>
        </p:nvSpPr>
        <p:spPr bwMode="auto">
          <a:xfrm>
            <a:off x="1042988" y="2420938"/>
            <a:ext cx="6888162" cy="3598862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algn="ctr" eaLnBrk="1" hangingPunct="1">
              <a:buFont typeface="Arial" charset="0"/>
              <a:buNone/>
            </a:pPr>
            <a:r>
              <a:rPr lang="ru-RU" altLang="ru-RU" b="1" smtClean="0">
                <a:effectLst/>
              </a:rPr>
              <a:t>Санитарно-эпидемиологические требования к условиям и организации обучения и воспитания  в организациях, осуществляющих образовательную деятельность по адаптированным основным общеобразовательным программам для обучающихся с ограниченными возможностями здоровья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Продолжительность учебной деятельности</a:t>
            </a:r>
          </a:p>
        </p:txBody>
      </p:sp>
      <p:sp>
        <p:nvSpPr>
          <p:cNvPr id="614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dirty="0" smtClean="0"/>
              <a:t>Фронтальная работа 1 класс: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dirty="0" smtClean="0"/>
              <a:t>1-ое полугодие - 35 минут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dirty="0" smtClean="0"/>
              <a:t>2-ое полугодие – 40 минут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altLang="ru-RU" dirty="0" smtClean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dirty="0" smtClean="0"/>
              <a:t>Индивидуальные занятия – 20 минут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dirty="0" smtClean="0"/>
              <a:t>Подгрупповые занятия (2-4 обучающихся) – 20 - 25 минут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Эффективность логопедического занятия:</a:t>
            </a:r>
          </a:p>
        </p:txBody>
      </p:sp>
      <p:sp>
        <p:nvSpPr>
          <p:cNvPr id="7171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ru-RU" altLang="ru-RU" dirty="0" smtClean="0"/>
              <a:t>Чёткая структура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ru-RU" altLang="ru-RU" dirty="0" smtClean="0"/>
              <a:t>Следование принципу «от простого к сложному»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ru-RU" altLang="ru-RU" dirty="0" smtClean="0"/>
              <a:t>Учёт индивидуальных особенностей обучающихся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ru-RU" altLang="ru-RU" dirty="0" smtClean="0"/>
              <a:t>Соблюдение </a:t>
            </a:r>
            <a:r>
              <a:rPr lang="ru-RU" altLang="ru-RU" dirty="0" err="1" smtClean="0"/>
              <a:t>здоровьесберегающих</a:t>
            </a:r>
            <a:r>
              <a:rPr lang="ru-RU" altLang="ru-RU" dirty="0" smtClean="0"/>
              <a:t> технологий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endParaRPr lang="ru-RU" altLang="ru-RU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endParaRPr lang="ru-RU" alt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Тема занятия</a:t>
            </a:r>
          </a:p>
        </p:txBody>
      </p:sp>
      <p:sp>
        <p:nvSpPr>
          <p:cNvPr id="8195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Тема подбирается соответственно возрасту (классу) обучающегося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Тема взаимосвязана с планированием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Тема логопедического занятия не должна дублировать тему по русскому языку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dirty="0" smtClean="0"/>
              <a:t>Цель – отражает то, чего хочет добиться педагог в результате занятия</a:t>
            </a:r>
          </a:p>
        </p:txBody>
      </p:sp>
      <p:sp>
        <p:nvSpPr>
          <p:cNvPr id="9219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Познакомить…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Научить…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Закрепить…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Систематизировать…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Задачи:</a:t>
            </a:r>
          </a:p>
        </p:txBody>
      </p:sp>
      <p:sp>
        <p:nvSpPr>
          <p:cNvPr id="1024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Коррекционно-развивающие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Образовательные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Воспитательные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Образовательные задачи:</a:t>
            </a:r>
          </a:p>
        </p:txBody>
      </p:sp>
      <p:sp>
        <p:nvSpPr>
          <p:cNvPr id="1126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Систематизировать …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Дифференцировать …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Учить применять на практике …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Учить пользоваться …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Тренировать …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/>
              <a:t>Проверить …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ерлин">
  <a:themeElements>
    <a:clrScheme name="Оранжевый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Берлин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4897</TotalTime>
  <Words>646</Words>
  <Application>Microsoft Office PowerPoint</Application>
  <PresentationFormat>Экран (4:3)</PresentationFormat>
  <Paragraphs>101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Calibri</vt:lpstr>
      <vt:lpstr>Arial</vt:lpstr>
      <vt:lpstr>Trebuchet MS</vt:lpstr>
      <vt:lpstr>Берлин</vt:lpstr>
      <vt:lpstr>Структурные элементы содержания коррекционно-развивающих занятий по требованиям  ФГОС НОО обучающихся с ОВЗ</vt:lpstr>
      <vt:lpstr>Приказ №1598 от 19.12.2014г.</vt:lpstr>
      <vt:lpstr>Постановление Главного государственного санитарного врача Российской Федерации от 10.07.2015 №26</vt:lpstr>
      <vt:lpstr>Продолжительность учебной деятельности</vt:lpstr>
      <vt:lpstr>Эффективность логопедического занятия:</vt:lpstr>
      <vt:lpstr>Тема занятия</vt:lpstr>
      <vt:lpstr>Цель – отражает то, чего хочет добиться педагог в результате занятия</vt:lpstr>
      <vt:lpstr>Задачи:</vt:lpstr>
      <vt:lpstr>Образовательные задачи:</vt:lpstr>
      <vt:lpstr>Образовательные задачи:</vt:lpstr>
      <vt:lpstr>Коррекционно-развивающие задачи:</vt:lpstr>
      <vt:lpstr>Коррекционно-развивающие задачи:</vt:lpstr>
      <vt:lpstr>Коррекционно-развивающие задачи:</vt:lpstr>
      <vt:lpstr>Воспитательные задачи:</vt:lpstr>
      <vt:lpstr>Здоровьесберегающие задачи:</vt:lpstr>
      <vt:lpstr>Хронометраж занятия</vt:lpstr>
      <vt:lpstr>Подготовительный этап</vt:lpstr>
      <vt:lpstr>Основная часть</vt:lpstr>
      <vt:lpstr>Заключительный этап</vt:lpstr>
      <vt:lpstr>Литература: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логопедического занятия в соответствии с ФГОС НОО обучающихся с ОВЗ</dc:title>
  <dc:creator>Татьяна</dc:creator>
  <cp:lastModifiedBy>user</cp:lastModifiedBy>
  <cp:revision>47</cp:revision>
  <dcterms:created xsi:type="dcterms:W3CDTF">2017-12-22T17:58:00Z</dcterms:created>
  <dcterms:modified xsi:type="dcterms:W3CDTF">2019-02-18T05:10:36Z</dcterms:modified>
</cp:coreProperties>
</file>