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918" r:id="rId2"/>
    <p:sldMasterId id="2147483954" r:id="rId3"/>
  </p:sldMasterIdLst>
  <p:notesMasterIdLst>
    <p:notesMasterId r:id="rId16"/>
  </p:notesMasterIdLst>
  <p:sldIdLst>
    <p:sldId id="338" r:id="rId4"/>
    <p:sldId id="256" r:id="rId5"/>
    <p:sldId id="268" r:id="rId6"/>
    <p:sldId id="337" r:id="rId7"/>
    <p:sldId id="329" r:id="rId8"/>
    <p:sldId id="331" r:id="rId9"/>
    <p:sldId id="335" r:id="rId10"/>
    <p:sldId id="332" r:id="rId11"/>
    <p:sldId id="336" r:id="rId12"/>
    <p:sldId id="328" r:id="rId13"/>
    <p:sldId id="334" r:id="rId14"/>
    <p:sldId id="29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A134C-A9D7-4110-BC1C-4A76F4B8ADFB}" type="doc">
      <dgm:prSet loTypeId="urn:microsoft.com/office/officeart/2005/8/layout/vList3#1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A590AE8-F2DC-42FD-A90E-E7E826C3B5E0}">
      <dgm:prSet custT="1"/>
      <dgm:spPr/>
      <dgm:t>
        <a:bodyPr/>
        <a:lstStyle/>
        <a:p>
          <a:pPr rtl="0"/>
          <a:r>
            <a:rPr lang="ru-RU" sz="2400" b="1" dirty="0" smtClean="0">
              <a:latin typeface="Arial Black" panose="020B0A04020102020204" pitchFamily="34" charset="0"/>
            </a:rPr>
            <a:t>Проверять домашнее задание</a:t>
          </a:r>
          <a:endParaRPr lang="ru-RU" sz="2400" b="1" dirty="0">
            <a:latin typeface="Arial Black" panose="020B0A04020102020204" pitchFamily="34" charset="0"/>
          </a:endParaRPr>
        </a:p>
      </dgm:t>
    </dgm:pt>
    <dgm:pt modelId="{1CAC9691-9E91-4A00-BC7F-F556DA44C93C}" type="parTrans" cxnId="{EEF1E932-C9E5-4582-BE31-AA0F8702DC82}">
      <dgm:prSet/>
      <dgm:spPr/>
      <dgm:t>
        <a:bodyPr/>
        <a:lstStyle/>
        <a:p>
          <a:endParaRPr lang="ru-RU"/>
        </a:p>
      </dgm:t>
    </dgm:pt>
    <dgm:pt modelId="{C3784945-C5F8-451E-AE3C-64D5587874AF}" type="sibTrans" cxnId="{EEF1E932-C9E5-4582-BE31-AA0F8702DC82}">
      <dgm:prSet/>
      <dgm:spPr/>
      <dgm:t>
        <a:bodyPr/>
        <a:lstStyle/>
        <a:p>
          <a:endParaRPr lang="ru-RU"/>
        </a:p>
      </dgm:t>
    </dgm:pt>
    <dgm:pt modelId="{312709BE-9F0A-4B1C-BFE8-628F5CFD5453}">
      <dgm:prSet/>
      <dgm:spPr/>
      <dgm:t>
        <a:bodyPr/>
        <a:lstStyle/>
        <a:p>
          <a:pPr rtl="0"/>
          <a:r>
            <a:rPr lang="ru-RU" b="1" dirty="0" smtClean="0">
              <a:latin typeface="Arial Black" panose="020B0A04020102020204" pitchFamily="34" charset="0"/>
            </a:rPr>
            <a:t>Читать</a:t>
          </a:r>
          <a:endParaRPr lang="ru-RU" b="1" dirty="0">
            <a:latin typeface="Arial Black" panose="020B0A04020102020204" pitchFamily="34" charset="0"/>
          </a:endParaRPr>
        </a:p>
      </dgm:t>
    </dgm:pt>
    <dgm:pt modelId="{5A8A958D-8163-48C3-82C1-BFC8AB9B1BAD}" type="parTrans" cxnId="{8DB39A1B-5B51-4A82-9D15-EDEEFF834014}">
      <dgm:prSet/>
      <dgm:spPr/>
      <dgm:t>
        <a:bodyPr/>
        <a:lstStyle/>
        <a:p>
          <a:endParaRPr lang="ru-RU"/>
        </a:p>
      </dgm:t>
    </dgm:pt>
    <dgm:pt modelId="{BE593269-0840-458D-BD97-7DEF2B615103}" type="sibTrans" cxnId="{8DB39A1B-5B51-4A82-9D15-EDEEFF834014}">
      <dgm:prSet/>
      <dgm:spPr/>
      <dgm:t>
        <a:bodyPr/>
        <a:lstStyle/>
        <a:p>
          <a:endParaRPr lang="ru-RU"/>
        </a:p>
      </dgm:t>
    </dgm:pt>
    <dgm:pt modelId="{72D18E4D-DB1F-4917-9E25-0348180465AC}">
      <dgm:prSet/>
      <dgm:spPr/>
      <dgm:t>
        <a:bodyPr/>
        <a:lstStyle/>
        <a:p>
          <a:pPr rtl="0"/>
          <a:r>
            <a:rPr lang="ru-RU" b="1" dirty="0" smtClean="0">
              <a:latin typeface="Arial Black" panose="020B0A04020102020204" pitchFamily="34" charset="0"/>
            </a:rPr>
            <a:t>Выполнять задания</a:t>
          </a:r>
          <a:endParaRPr lang="ru-RU" b="1" dirty="0">
            <a:latin typeface="Arial Black" panose="020B0A04020102020204" pitchFamily="34" charset="0"/>
          </a:endParaRPr>
        </a:p>
      </dgm:t>
    </dgm:pt>
    <dgm:pt modelId="{36F6304C-BF3E-4332-A5BF-9E76B61C43C7}" type="parTrans" cxnId="{E95C13BB-3678-476D-8EC9-D778081BCF36}">
      <dgm:prSet/>
      <dgm:spPr/>
      <dgm:t>
        <a:bodyPr/>
        <a:lstStyle/>
        <a:p>
          <a:endParaRPr lang="ru-RU"/>
        </a:p>
      </dgm:t>
    </dgm:pt>
    <dgm:pt modelId="{12BFA296-FFAC-4043-B9F9-0F3E946641B2}" type="sibTrans" cxnId="{E95C13BB-3678-476D-8EC9-D778081BCF36}">
      <dgm:prSet/>
      <dgm:spPr/>
      <dgm:t>
        <a:bodyPr/>
        <a:lstStyle/>
        <a:p>
          <a:endParaRPr lang="ru-RU"/>
        </a:p>
      </dgm:t>
    </dgm:pt>
    <dgm:pt modelId="{D5C63F4F-E4AB-47C0-8FDA-F4ABCE8A599D}">
      <dgm:prSet custT="1"/>
      <dgm:spPr/>
      <dgm:t>
        <a:bodyPr/>
        <a:lstStyle/>
        <a:p>
          <a:pPr rtl="0"/>
          <a:r>
            <a:rPr lang="ru-RU" sz="3200" b="1" dirty="0" smtClean="0">
              <a:latin typeface="Arial Black" panose="020B0A04020102020204" pitchFamily="34" charset="0"/>
            </a:rPr>
            <a:t>Слушать и повторять</a:t>
          </a:r>
          <a:endParaRPr lang="ru-RU" sz="3200" b="1" dirty="0">
            <a:latin typeface="Arial Black" panose="020B0A04020102020204" pitchFamily="34" charset="0"/>
          </a:endParaRPr>
        </a:p>
      </dgm:t>
    </dgm:pt>
    <dgm:pt modelId="{77DDEEF6-5481-4665-BB51-A747905BFF3A}" type="parTrans" cxnId="{DC022860-082B-4776-BD66-5FFDCEDC5A65}">
      <dgm:prSet/>
      <dgm:spPr/>
      <dgm:t>
        <a:bodyPr/>
        <a:lstStyle/>
        <a:p>
          <a:endParaRPr lang="ru-RU"/>
        </a:p>
      </dgm:t>
    </dgm:pt>
    <dgm:pt modelId="{5607E9E6-98F2-4C3E-9911-0A4456EBFB26}" type="sibTrans" cxnId="{DC022860-082B-4776-BD66-5FFDCEDC5A65}">
      <dgm:prSet/>
      <dgm:spPr/>
      <dgm:t>
        <a:bodyPr/>
        <a:lstStyle/>
        <a:p>
          <a:endParaRPr lang="ru-RU"/>
        </a:p>
      </dgm:t>
    </dgm:pt>
    <dgm:pt modelId="{7ABB394E-9DDB-4009-AED7-CC4B34A5DCD7}" type="pres">
      <dgm:prSet presAssocID="{BF8A134C-A9D7-4110-BC1C-4A76F4B8AD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12C63-87F2-455F-8D3F-B83D96856E34}" type="pres">
      <dgm:prSet presAssocID="{4A590AE8-F2DC-42FD-A90E-E7E826C3B5E0}" presName="composite" presStyleCnt="0"/>
      <dgm:spPr/>
    </dgm:pt>
    <dgm:pt modelId="{C76513AA-55E9-4C2E-9568-160FBC06F18E}" type="pres">
      <dgm:prSet presAssocID="{4A590AE8-F2DC-42FD-A90E-E7E826C3B5E0}" presName="imgShp" presStyleLbl="fgImgPlace1" presStyleIdx="0" presStyleCnt="4" custFlipVert="0" custFlipHor="0" custScaleX="127490" custScaleY="90155" custLinFactNeighborX="4314" custLinFactNeighborY="-5234"/>
      <dgm:spPr/>
    </dgm:pt>
    <dgm:pt modelId="{62A79BED-35CC-41AD-AD0A-C74CF3F0E432}" type="pres">
      <dgm:prSet presAssocID="{4A590AE8-F2DC-42FD-A90E-E7E826C3B5E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6160-EFE3-4FF6-9D38-748C276A9C9B}" type="pres">
      <dgm:prSet presAssocID="{C3784945-C5F8-451E-AE3C-64D5587874AF}" presName="spacing" presStyleCnt="0"/>
      <dgm:spPr/>
    </dgm:pt>
    <dgm:pt modelId="{1BCC8638-06CF-4D9F-8B23-DBB0C8C4F8D0}" type="pres">
      <dgm:prSet presAssocID="{312709BE-9F0A-4B1C-BFE8-628F5CFD5453}" presName="composite" presStyleCnt="0"/>
      <dgm:spPr/>
    </dgm:pt>
    <dgm:pt modelId="{2C9D75B5-20E0-47E4-84A8-2BE7B7C20118}" type="pres">
      <dgm:prSet presAssocID="{312709BE-9F0A-4B1C-BFE8-628F5CFD5453}" presName="imgShp" presStyleLbl="fgImgPlace1" presStyleIdx="1" presStyleCnt="4"/>
      <dgm:spPr/>
    </dgm:pt>
    <dgm:pt modelId="{F9CE594D-CBBB-4C65-9CB7-C7DFE5A44411}" type="pres">
      <dgm:prSet presAssocID="{312709BE-9F0A-4B1C-BFE8-628F5CFD5453}" presName="txShp" presStyleLbl="node1" presStyleIdx="1" presStyleCnt="4" custLinFactNeighborX="-526" custLinFactNeighborY="-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2F13C-74BB-4E90-8FC7-ABDF33CDBB72}" type="pres">
      <dgm:prSet presAssocID="{BE593269-0840-458D-BD97-7DEF2B615103}" presName="spacing" presStyleCnt="0"/>
      <dgm:spPr/>
    </dgm:pt>
    <dgm:pt modelId="{FA991B68-82CB-4D73-B2F1-430BC643895E}" type="pres">
      <dgm:prSet presAssocID="{72D18E4D-DB1F-4917-9E25-0348180465AC}" presName="composite" presStyleCnt="0"/>
      <dgm:spPr/>
    </dgm:pt>
    <dgm:pt modelId="{11F358C8-3096-408A-B5F2-4955910AEFF1}" type="pres">
      <dgm:prSet presAssocID="{72D18E4D-DB1F-4917-9E25-0348180465AC}" presName="imgShp" presStyleLbl="fgImgPlace1" presStyleIdx="2" presStyleCnt="4"/>
      <dgm:spPr/>
    </dgm:pt>
    <dgm:pt modelId="{D96A4919-0097-43B1-A06B-BD67AA99E16C}" type="pres">
      <dgm:prSet presAssocID="{72D18E4D-DB1F-4917-9E25-0348180465A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35724-1F75-4BA5-81B8-842F83408D36}" type="pres">
      <dgm:prSet presAssocID="{12BFA296-FFAC-4043-B9F9-0F3E946641B2}" presName="spacing" presStyleCnt="0"/>
      <dgm:spPr/>
    </dgm:pt>
    <dgm:pt modelId="{2BFE96C4-61AF-4448-9BE7-0BE47979AEB1}" type="pres">
      <dgm:prSet presAssocID="{D5C63F4F-E4AB-47C0-8FDA-F4ABCE8A599D}" presName="composite" presStyleCnt="0"/>
      <dgm:spPr/>
    </dgm:pt>
    <dgm:pt modelId="{CEED6A8F-9819-4851-9A0C-AFE9D295CA69}" type="pres">
      <dgm:prSet presAssocID="{D5C63F4F-E4AB-47C0-8FDA-F4ABCE8A599D}" presName="imgShp" presStyleLbl="fgImgPlace1" presStyleIdx="3" presStyleCnt="4"/>
      <dgm:spPr/>
    </dgm:pt>
    <dgm:pt modelId="{8F7F143E-EE7F-4DB0-A4ED-C9CFC242244E}" type="pres">
      <dgm:prSet presAssocID="{D5C63F4F-E4AB-47C0-8FDA-F4ABCE8A599D}" presName="txShp" presStyleLbl="node1" presStyleIdx="3" presStyleCnt="4" custScaleX="106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F38E22-A219-4B44-B5E7-46A70D269BBD}" type="presOf" srcId="{BF8A134C-A9D7-4110-BC1C-4A76F4B8ADFB}" destId="{7ABB394E-9DDB-4009-AED7-CC4B34A5DCD7}" srcOrd="0" destOrd="0" presId="urn:microsoft.com/office/officeart/2005/8/layout/vList3#1"/>
    <dgm:cxn modelId="{75A4B48F-809B-4344-8DD5-76BB31AE4D82}" type="presOf" srcId="{4A590AE8-F2DC-42FD-A90E-E7E826C3B5E0}" destId="{62A79BED-35CC-41AD-AD0A-C74CF3F0E432}" srcOrd="0" destOrd="0" presId="urn:microsoft.com/office/officeart/2005/8/layout/vList3#1"/>
    <dgm:cxn modelId="{EEF1E932-C9E5-4582-BE31-AA0F8702DC82}" srcId="{BF8A134C-A9D7-4110-BC1C-4A76F4B8ADFB}" destId="{4A590AE8-F2DC-42FD-A90E-E7E826C3B5E0}" srcOrd="0" destOrd="0" parTransId="{1CAC9691-9E91-4A00-BC7F-F556DA44C93C}" sibTransId="{C3784945-C5F8-451E-AE3C-64D5587874AF}"/>
    <dgm:cxn modelId="{A5FBFA43-EDC9-4103-8ED2-D58BD9E53A48}" type="presOf" srcId="{72D18E4D-DB1F-4917-9E25-0348180465AC}" destId="{D96A4919-0097-43B1-A06B-BD67AA99E16C}" srcOrd="0" destOrd="0" presId="urn:microsoft.com/office/officeart/2005/8/layout/vList3#1"/>
    <dgm:cxn modelId="{DC022860-082B-4776-BD66-5FFDCEDC5A65}" srcId="{BF8A134C-A9D7-4110-BC1C-4A76F4B8ADFB}" destId="{D5C63F4F-E4AB-47C0-8FDA-F4ABCE8A599D}" srcOrd="3" destOrd="0" parTransId="{77DDEEF6-5481-4665-BB51-A747905BFF3A}" sibTransId="{5607E9E6-98F2-4C3E-9911-0A4456EBFB26}"/>
    <dgm:cxn modelId="{E95C13BB-3678-476D-8EC9-D778081BCF36}" srcId="{BF8A134C-A9D7-4110-BC1C-4A76F4B8ADFB}" destId="{72D18E4D-DB1F-4917-9E25-0348180465AC}" srcOrd="2" destOrd="0" parTransId="{36F6304C-BF3E-4332-A5BF-9E76B61C43C7}" sibTransId="{12BFA296-FFAC-4043-B9F9-0F3E946641B2}"/>
    <dgm:cxn modelId="{BD0CEDD1-B50C-412E-887E-D60513A998B0}" type="presOf" srcId="{312709BE-9F0A-4B1C-BFE8-628F5CFD5453}" destId="{F9CE594D-CBBB-4C65-9CB7-C7DFE5A44411}" srcOrd="0" destOrd="0" presId="urn:microsoft.com/office/officeart/2005/8/layout/vList3#1"/>
    <dgm:cxn modelId="{DE454D0E-FDED-4186-BC80-EC27D330445B}" type="presOf" srcId="{D5C63F4F-E4AB-47C0-8FDA-F4ABCE8A599D}" destId="{8F7F143E-EE7F-4DB0-A4ED-C9CFC242244E}" srcOrd="0" destOrd="0" presId="urn:microsoft.com/office/officeart/2005/8/layout/vList3#1"/>
    <dgm:cxn modelId="{8DB39A1B-5B51-4A82-9D15-EDEEFF834014}" srcId="{BF8A134C-A9D7-4110-BC1C-4A76F4B8ADFB}" destId="{312709BE-9F0A-4B1C-BFE8-628F5CFD5453}" srcOrd="1" destOrd="0" parTransId="{5A8A958D-8163-48C3-82C1-BFC8AB9B1BAD}" sibTransId="{BE593269-0840-458D-BD97-7DEF2B615103}"/>
    <dgm:cxn modelId="{49274BC9-4ED1-4FD1-B92D-79B977FE8BCD}" type="presParOf" srcId="{7ABB394E-9DDB-4009-AED7-CC4B34A5DCD7}" destId="{C5212C63-87F2-455F-8D3F-B83D96856E34}" srcOrd="0" destOrd="0" presId="urn:microsoft.com/office/officeart/2005/8/layout/vList3#1"/>
    <dgm:cxn modelId="{506EA418-6C7D-41B8-B094-BF90D6EA4779}" type="presParOf" srcId="{C5212C63-87F2-455F-8D3F-B83D96856E34}" destId="{C76513AA-55E9-4C2E-9568-160FBC06F18E}" srcOrd="0" destOrd="0" presId="urn:microsoft.com/office/officeart/2005/8/layout/vList3#1"/>
    <dgm:cxn modelId="{C1D68A8F-AB9A-4763-94DA-084ABE8E0C2C}" type="presParOf" srcId="{C5212C63-87F2-455F-8D3F-B83D96856E34}" destId="{62A79BED-35CC-41AD-AD0A-C74CF3F0E432}" srcOrd="1" destOrd="0" presId="urn:microsoft.com/office/officeart/2005/8/layout/vList3#1"/>
    <dgm:cxn modelId="{D2672F2B-0137-411A-B644-9A66523CC2AC}" type="presParOf" srcId="{7ABB394E-9DDB-4009-AED7-CC4B34A5DCD7}" destId="{25B06160-EFE3-4FF6-9D38-748C276A9C9B}" srcOrd="1" destOrd="0" presId="urn:microsoft.com/office/officeart/2005/8/layout/vList3#1"/>
    <dgm:cxn modelId="{78333C56-D2ED-43D8-BA47-15998257973A}" type="presParOf" srcId="{7ABB394E-9DDB-4009-AED7-CC4B34A5DCD7}" destId="{1BCC8638-06CF-4D9F-8B23-DBB0C8C4F8D0}" srcOrd="2" destOrd="0" presId="urn:microsoft.com/office/officeart/2005/8/layout/vList3#1"/>
    <dgm:cxn modelId="{1845C4B5-8381-4677-9903-23DE37547D27}" type="presParOf" srcId="{1BCC8638-06CF-4D9F-8B23-DBB0C8C4F8D0}" destId="{2C9D75B5-20E0-47E4-84A8-2BE7B7C20118}" srcOrd="0" destOrd="0" presId="urn:microsoft.com/office/officeart/2005/8/layout/vList3#1"/>
    <dgm:cxn modelId="{0D3C2684-2720-4E30-B108-84997FED39BE}" type="presParOf" srcId="{1BCC8638-06CF-4D9F-8B23-DBB0C8C4F8D0}" destId="{F9CE594D-CBBB-4C65-9CB7-C7DFE5A44411}" srcOrd="1" destOrd="0" presId="urn:microsoft.com/office/officeart/2005/8/layout/vList3#1"/>
    <dgm:cxn modelId="{5560A0BA-0DA9-4793-84A2-E646754B67B7}" type="presParOf" srcId="{7ABB394E-9DDB-4009-AED7-CC4B34A5DCD7}" destId="{2242F13C-74BB-4E90-8FC7-ABDF33CDBB72}" srcOrd="3" destOrd="0" presId="urn:microsoft.com/office/officeart/2005/8/layout/vList3#1"/>
    <dgm:cxn modelId="{542262DD-2454-41AC-BAAC-CFC84663D0C2}" type="presParOf" srcId="{7ABB394E-9DDB-4009-AED7-CC4B34A5DCD7}" destId="{FA991B68-82CB-4D73-B2F1-430BC643895E}" srcOrd="4" destOrd="0" presId="urn:microsoft.com/office/officeart/2005/8/layout/vList3#1"/>
    <dgm:cxn modelId="{1BA7304D-28CB-4411-BC69-FFBB592DFE51}" type="presParOf" srcId="{FA991B68-82CB-4D73-B2F1-430BC643895E}" destId="{11F358C8-3096-408A-B5F2-4955910AEFF1}" srcOrd="0" destOrd="0" presId="urn:microsoft.com/office/officeart/2005/8/layout/vList3#1"/>
    <dgm:cxn modelId="{EC3DB920-FBE9-4344-A372-FFD16DAA2E0F}" type="presParOf" srcId="{FA991B68-82CB-4D73-B2F1-430BC643895E}" destId="{D96A4919-0097-43B1-A06B-BD67AA99E16C}" srcOrd="1" destOrd="0" presId="urn:microsoft.com/office/officeart/2005/8/layout/vList3#1"/>
    <dgm:cxn modelId="{F50328F6-A3FF-499F-B4D1-F35F524DBECC}" type="presParOf" srcId="{7ABB394E-9DDB-4009-AED7-CC4B34A5DCD7}" destId="{9A635724-1F75-4BA5-81B8-842F83408D36}" srcOrd="5" destOrd="0" presId="urn:microsoft.com/office/officeart/2005/8/layout/vList3#1"/>
    <dgm:cxn modelId="{F4FA378F-AC4D-482E-BE5A-19AE80BBE20C}" type="presParOf" srcId="{7ABB394E-9DDB-4009-AED7-CC4B34A5DCD7}" destId="{2BFE96C4-61AF-4448-9BE7-0BE47979AEB1}" srcOrd="6" destOrd="0" presId="urn:microsoft.com/office/officeart/2005/8/layout/vList3#1"/>
    <dgm:cxn modelId="{1EB85DED-C6AF-4AF9-9F8E-70112D2DD349}" type="presParOf" srcId="{2BFE96C4-61AF-4448-9BE7-0BE47979AEB1}" destId="{CEED6A8F-9819-4851-9A0C-AFE9D295CA69}" srcOrd="0" destOrd="0" presId="urn:microsoft.com/office/officeart/2005/8/layout/vList3#1"/>
    <dgm:cxn modelId="{B4BCB565-CFDE-4521-A54A-723ACDAF7ED5}" type="presParOf" srcId="{2BFE96C4-61AF-4448-9BE7-0BE47979AEB1}" destId="{8F7F143E-EE7F-4DB0-A4ED-C9CFC242244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79BED-35CC-41AD-AD0A-C74CF3F0E432}">
      <dsp:nvSpPr>
        <dsp:cNvPr id="0" name=""/>
        <dsp:cNvSpPr/>
      </dsp:nvSpPr>
      <dsp:spPr>
        <a:xfrm rot="10800000">
          <a:off x="1598472" y="1420"/>
          <a:ext cx="5267385" cy="85253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4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anose="020B0A04020102020204" pitchFamily="34" charset="0"/>
            </a:rPr>
            <a:t>Проверять домашнее задание</a:t>
          </a:r>
          <a:endParaRPr lang="ru-RU" sz="2400" b="1" kern="1200" dirty="0">
            <a:latin typeface="Arial Black" panose="020B0A04020102020204" pitchFamily="34" charset="0"/>
          </a:endParaRPr>
        </a:p>
      </dsp:txBody>
      <dsp:txXfrm rot="10800000">
        <a:off x="1811606" y="1420"/>
        <a:ext cx="5054251" cy="852538"/>
      </dsp:txXfrm>
    </dsp:sp>
    <dsp:sp modelId="{C76513AA-55E9-4C2E-9568-160FBC06F18E}">
      <dsp:nvSpPr>
        <dsp:cNvPr id="0" name=""/>
        <dsp:cNvSpPr/>
      </dsp:nvSpPr>
      <dsp:spPr>
        <a:xfrm>
          <a:off x="1091800" y="0"/>
          <a:ext cx="1086901" cy="7686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E594D-CBBB-4C65-9CB7-C7DFE5A44411}">
      <dsp:nvSpPr>
        <dsp:cNvPr id="0" name=""/>
        <dsp:cNvSpPr/>
      </dsp:nvSpPr>
      <dsp:spPr>
        <a:xfrm rot="10800000">
          <a:off x="1512175" y="1080118"/>
          <a:ext cx="5267385" cy="85253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46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 Black" panose="020B0A04020102020204" pitchFamily="34" charset="0"/>
            </a:rPr>
            <a:t>Читать</a:t>
          </a:r>
          <a:endParaRPr lang="ru-RU" sz="3100" b="1" kern="1200" dirty="0">
            <a:latin typeface="Arial Black" panose="020B0A04020102020204" pitchFamily="34" charset="0"/>
          </a:endParaRPr>
        </a:p>
      </dsp:txBody>
      <dsp:txXfrm rot="10800000">
        <a:off x="1725309" y="1080118"/>
        <a:ext cx="5054251" cy="852538"/>
      </dsp:txXfrm>
    </dsp:sp>
    <dsp:sp modelId="{2C9D75B5-20E0-47E4-84A8-2BE7B7C20118}">
      <dsp:nvSpPr>
        <dsp:cNvPr id="0" name=""/>
        <dsp:cNvSpPr/>
      </dsp:nvSpPr>
      <dsp:spPr>
        <a:xfrm>
          <a:off x="1113612" y="1108448"/>
          <a:ext cx="852538" cy="85253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A4919-0097-43B1-A06B-BD67AA99E16C}">
      <dsp:nvSpPr>
        <dsp:cNvPr id="0" name=""/>
        <dsp:cNvSpPr/>
      </dsp:nvSpPr>
      <dsp:spPr>
        <a:xfrm rot="10800000">
          <a:off x="1539882" y="2215476"/>
          <a:ext cx="5267385" cy="85253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46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 Black" panose="020B0A04020102020204" pitchFamily="34" charset="0"/>
            </a:rPr>
            <a:t>Выполнять задания</a:t>
          </a:r>
          <a:endParaRPr lang="ru-RU" sz="3100" b="1" kern="1200" dirty="0">
            <a:latin typeface="Arial Black" panose="020B0A04020102020204" pitchFamily="34" charset="0"/>
          </a:endParaRPr>
        </a:p>
      </dsp:txBody>
      <dsp:txXfrm rot="10800000">
        <a:off x="1753016" y="2215476"/>
        <a:ext cx="5054251" cy="852538"/>
      </dsp:txXfrm>
    </dsp:sp>
    <dsp:sp modelId="{11F358C8-3096-408A-B5F2-4955910AEFF1}">
      <dsp:nvSpPr>
        <dsp:cNvPr id="0" name=""/>
        <dsp:cNvSpPr/>
      </dsp:nvSpPr>
      <dsp:spPr>
        <a:xfrm>
          <a:off x="1113612" y="2215476"/>
          <a:ext cx="852538" cy="85253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F143E-EE7F-4DB0-A4ED-C9CFC242244E}">
      <dsp:nvSpPr>
        <dsp:cNvPr id="0" name=""/>
        <dsp:cNvSpPr/>
      </dsp:nvSpPr>
      <dsp:spPr>
        <a:xfrm rot="10800000">
          <a:off x="1273615" y="3322504"/>
          <a:ext cx="5622406" cy="85253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46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Black" panose="020B0A04020102020204" pitchFamily="34" charset="0"/>
            </a:rPr>
            <a:t>Слушать и повторять</a:t>
          </a:r>
          <a:endParaRPr lang="ru-RU" sz="3200" b="1" kern="1200" dirty="0">
            <a:latin typeface="Arial Black" panose="020B0A04020102020204" pitchFamily="34" charset="0"/>
          </a:endParaRPr>
        </a:p>
      </dsp:txBody>
      <dsp:txXfrm rot="10800000">
        <a:off x="1486749" y="3322504"/>
        <a:ext cx="5409272" cy="852538"/>
      </dsp:txXfrm>
    </dsp:sp>
    <dsp:sp modelId="{CEED6A8F-9819-4851-9A0C-AFE9D295CA69}">
      <dsp:nvSpPr>
        <dsp:cNvPr id="0" name=""/>
        <dsp:cNvSpPr/>
      </dsp:nvSpPr>
      <dsp:spPr>
        <a:xfrm>
          <a:off x="1024857" y="3322504"/>
          <a:ext cx="852538" cy="85253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FD110F-2682-4626-B196-D8FF0845DD5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1DFFB0-AB77-411F-93E0-598F218EF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6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1ED0-480C-4D7E-B7E0-199207B5BC6B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B038-D58F-4104-B444-9868989BF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7688-F2FA-4C29-87A2-0C143079D83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8C6B-99C1-4711-B1AA-FBB1D82F4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8F3C-BAE8-4426-B707-7D77366F349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03FA-56BE-43A7-B376-129016782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3AF4-678A-40D1-9AFD-60C5456EA0F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FE91-DEFB-4FBD-B0FE-622067A31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8136-D625-46A4-8033-2A1723CE3F22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7D44-D311-43DF-BCAF-2879D648D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A1E0-CBB9-4FDF-BB32-19BBD784D0A4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0FA-0B17-4D05-B659-FB46B09BD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E843-341B-4EB2-8055-BE6488A6C41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2B7C-6621-45CB-8317-3D38FD532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7AB6-E1EF-4556-90C6-8451BA6C1C96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787D-F5C7-46D4-942D-7477D80D8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619C-6E5B-4154-8C8A-9E6CF83A403D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AE40-A144-4BAB-84DF-8C758FA35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963059-32B4-4DAB-8A53-8AB309319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BF020F-D98F-4753-B85C-950F54223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BAC2F1-3EFE-491E-87A2-C0BE2EE15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C314E-AFF7-4DBE-84D0-227CD7D8A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A0B89D-A74A-434B-A59A-FD449A97A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393E73-AD29-498E-8E9B-F4440B0E4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E1EC0B-8B07-476C-AF36-2701A065C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152E3F-9FF8-4BFB-BBAB-BABA59DC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0AD42D-DA6D-43F9-817B-DEED6C698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39B31-6C6F-4A0B-9A61-03153E94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AA8D5E-4DE4-40AE-8E46-E50A9101B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C75276-6EA2-4CC1-A268-78B80308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087D-73B8-4A6B-A4DC-BAFD38A9912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FCBC-3AC6-4869-8F68-368762A11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01BA-0B0C-435D-A432-41E6C99E84AE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BD59-32DF-494C-9231-C49FF9DD9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65FD2-55CB-482F-B281-1F8BC7AF6AFC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020F0-1188-46D5-A4D9-73C3B9E31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789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AD223-655D-4CAC-AFF8-C2363E17CBE0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30F93-904D-414E-9F91-94E10D68C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7" r:id="rId2"/>
    <p:sldLayoutId id="2147484246" r:id="rId3"/>
    <p:sldLayoutId id="2147484245" r:id="rId4"/>
    <p:sldLayoutId id="2147484244" r:id="rId5"/>
    <p:sldLayoutId id="2147484243" r:id="rId6"/>
    <p:sldLayoutId id="2147484242" r:id="rId7"/>
    <p:sldLayoutId id="2147484241" r:id="rId8"/>
    <p:sldLayoutId id="2147484240" r:id="rId9"/>
    <p:sldLayoutId id="2147484239" r:id="rId10"/>
    <p:sldLayoutId id="2147484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6A9DE-4216-4C9B-BB07-1C0332941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51211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6046440" cy="3600400"/>
          </a:xfrm>
        </p:spPr>
        <p:txBody>
          <a:bodyPr/>
          <a:lstStyle/>
          <a:p>
            <a:r>
              <a:rPr lang="ru-RU" b="1" dirty="0" smtClean="0"/>
              <a:t>Урок чтения.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smtClean="0"/>
              <a:t>Тема урока: </a:t>
            </a:r>
            <a:r>
              <a:rPr lang="ru-RU" b="1" dirty="0" err="1" smtClean="0"/>
              <a:t>И.Соколов</a:t>
            </a:r>
            <a:r>
              <a:rPr lang="ru-RU" b="1" dirty="0" smtClean="0"/>
              <a:t>-Микитов «Олени»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80720" cy="913656"/>
          </a:xfrm>
        </p:spPr>
        <p:txBody>
          <a:bodyPr/>
          <a:lstStyle/>
          <a:p>
            <a:pPr algn="r"/>
            <a:r>
              <a:rPr lang="ru-RU" dirty="0" smtClean="0"/>
              <a:t>Учитель начальных классов </a:t>
            </a:r>
          </a:p>
          <a:p>
            <a:pPr algn="r"/>
            <a:r>
              <a:rPr lang="ru-RU" dirty="0" smtClean="0"/>
              <a:t>МБОУ «Школа-интернат № 10»</a:t>
            </a:r>
          </a:p>
          <a:p>
            <a:pPr algn="r"/>
            <a:r>
              <a:rPr lang="ru-RU" dirty="0" smtClean="0"/>
              <a:t> Кащенко Е.Н.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106688" cy="21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38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31" t="3748" r="16048" b="32709"/>
          <a:stretch>
            <a:fillRect/>
          </a:stretch>
        </p:blipFill>
        <p:spPr>
          <a:xfrm>
            <a:off x="-211138" y="-23813"/>
            <a:ext cx="9355138" cy="6858001"/>
          </a:xfrm>
        </p:spPr>
      </p:pic>
      <p:sp>
        <p:nvSpPr>
          <p:cNvPr id="293891" name="Прямоугольник 3"/>
          <p:cNvSpPr>
            <a:spLocks noChangeArrowheads="1"/>
          </p:cNvSpPr>
          <p:nvPr/>
        </p:nvSpPr>
        <p:spPr bwMode="auto">
          <a:xfrm>
            <a:off x="179388" y="3841750"/>
            <a:ext cx="81375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 дремучий, до свиданья!</a:t>
            </a:r>
            <a:b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 расти на радость </a:t>
            </a:r>
            <a:r>
              <a:rPr lang="ru-RU" sz="3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дружить с тобою будем, </a:t>
            </a:r>
            <a:endParaRPr lang="ru-RU" sz="3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обрый </a:t>
            </a:r>
            <a: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лес, могучий лес,</a:t>
            </a:r>
          </a:p>
          <a:p>
            <a:pPr algn="ctr"/>
            <a:r>
              <a:rPr lang="ru-RU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Полон сказок и чудес!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04448" cy="5731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8520" y="5877272"/>
            <a:ext cx="948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Читать рассказ на странице 68.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окончен.</a:t>
            </a:r>
          </a:p>
        </p:txBody>
      </p:sp>
      <p:sp>
        <p:nvSpPr>
          <p:cNvPr id="297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http://s18.rimg.info/879eb0bae2b1edebaea635ff5b5ca43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4150"/>
            <a:ext cx="9144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84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84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84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Заголовок 1"/>
          <p:cNvSpPr>
            <a:spLocks noGrp="1"/>
          </p:cNvSpPr>
          <p:nvPr>
            <p:ph type="ctrTitle"/>
          </p:nvPr>
        </p:nvSpPr>
        <p:spPr>
          <a:xfrm>
            <a:off x="539750" y="0"/>
            <a:ext cx="8135938" cy="17732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8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1" name="Прямоугольник 4"/>
          <p:cNvSpPr>
            <a:spLocks noChangeArrowheads="1"/>
          </p:cNvSpPr>
          <p:nvPr/>
        </p:nvSpPr>
        <p:spPr bwMode="auto">
          <a:xfrm>
            <a:off x="179388" y="0"/>
            <a:ext cx="8964612" cy="455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endParaRPr lang="ru-RU" sz="3600" b="1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Arial Black" panose="020B0A04020102020204" pitchFamily="34" charset="0"/>
                <a:cs typeface="Times New Roman" pitchFamily="18" charset="0"/>
              </a:rPr>
              <a:t>Вот, </a:t>
            </a:r>
            <a:r>
              <a:rPr lang="ru-RU" sz="3600" b="1" dirty="0">
                <a:latin typeface="Arial Black" panose="020B0A04020102020204" pitchFamily="34" charset="0"/>
                <a:cs typeface="Times New Roman" pitchFamily="18" charset="0"/>
              </a:rPr>
              <a:t>ребята, был звонок.</a:t>
            </a:r>
            <a:endParaRPr lang="ru-RU" sz="3600" b="1" dirty="0"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600" b="1" dirty="0">
                <a:latin typeface="Arial Black" panose="020B0A04020102020204" pitchFamily="34" charset="0"/>
                <a:cs typeface="Times New Roman" pitchFamily="18" charset="0"/>
              </a:rPr>
              <a:t>Начинается урок.</a:t>
            </a:r>
            <a:endParaRPr lang="ru-RU" sz="3600" b="1" dirty="0">
              <a:latin typeface="Arial Black" panose="020B0A04020102020204" pitchFamily="34" charset="0"/>
              <a:cs typeface="Calibri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sz="3600" b="1" dirty="0">
                <a:latin typeface="Arial Black" panose="020B0A04020102020204" pitchFamily="34" charset="0"/>
                <a:cs typeface="Times New Roman" pitchFamily="18" charset="0"/>
              </a:rPr>
              <a:t>Повернитесь все назад,</a:t>
            </a:r>
            <a:endParaRPr lang="ru-RU" sz="3600" b="1" dirty="0">
              <a:latin typeface="Arial Black" panose="020B0A04020102020204" pitchFamily="34" charset="0"/>
              <a:cs typeface="Calibri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sz="3600" b="1" dirty="0">
                <a:latin typeface="Arial Black" panose="020B0A04020102020204" pitchFamily="34" charset="0"/>
                <a:cs typeface="Times New Roman" pitchFamily="18" charset="0"/>
              </a:rPr>
              <a:t>Гости там у нас сидят</a:t>
            </a:r>
            <a:r>
              <a:rPr lang="ru-RU" sz="3600" b="1" dirty="0" smtClean="0"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Arial Black" panose="020B0A04020102020204" pitchFamily="34" charset="0"/>
                <a:cs typeface="Times New Roman" pitchFamily="18" charset="0"/>
              </a:rPr>
              <a:t>Поздоровайтесь, вернитесь,</a:t>
            </a:r>
            <a:endParaRPr lang="ru-RU" sz="3600" b="1" dirty="0">
              <a:latin typeface="Arial Black" panose="020B0A04020102020204" pitchFamily="34" charset="0"/>
              <a:cs typeface="Calibri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Arial Black" panose="020B0A04020102020204" pitchFamily="34" charset="0"/>
                <a:cs typeface="Times New Roman" pitchFamily="18" charset="0"/>
              </a:rPr>
              <a:t>На меня все посмотрите!</a:t>
            </a:r>
            <a:endParaRPr lang="ru-RU" sz="3600" b="1" dirty="0">
              <a:latin typeface="Arial Black" panose="020B0A04020102020204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Заголовок 3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latin typeface="Arial Black" pitchFamily="34" charset="0"/>
                <a:ea typeface="Batang" pitchFamily="18" charset="-127"/>
              </a:rPr>
              <a:t>Сегодня на уроке будем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06891733"/>
              </p:ext>
            </p:extLst>
          </p:nvPr>
        </p:nvGraphicFramePr>
        <p:xfrm>
          <a:off x="683568" y="1700808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ds04.infourok.ru/uploads/ex/066d/0008e00c-ace647cf/hello_html_m3e5f67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0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1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1115616" y="908720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47864" y="853041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835696" y="532353"/>
            <a:ext cx="144016" cy="320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221345" y="627683"/>
            <a:ext cx="149188" cy="274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764704"/>
            <a:ext cx="816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Проверка домашнего задания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92080" y="908720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164288" y="627683"/>
            <a:ext cx="144016" cy="2810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916832"/>
            <a:ext cx="985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Какой рассказ мы 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читали на  прошлом уроке?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774256"/>
            <a:ext cx="6750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Кто автор рассказа?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157192"/>
            <a:ext cx="5676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О ком рассказ?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706764" y="3555539"/>
            <a:ext cx="144016" cy="320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508104" y="3585724"/>
            <a:ext cx="144016" cy="320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778772" y="4917338"/>
            <a:ext cx="144016" cy="320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854322" y="4996848"/>
            <a:ext cx="144016" cy="320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55776" y="3876227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295939" y="3906412"/>
            <a:ext cx="558383" cy="49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535363" y="5373216"/>
            <a:ext cx="558383" cy="49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536" y="5238026"/>
            <a:ext cx="504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Арка 37"/>
          <p:cNvSpPr/>
          <p:nvPr/>
        </p:nvSpPr>
        <p:spPr>
          <a:xfrm flipV="1">
            <a:off x="733148" y="5780991"/>
            <a:ext cx="540060" cy="288032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716364" y="2024530"/>
            <a:ext cx="558383" cy="49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300250" y="1756488"/>
            <a:ext cx="144016" cy="320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Арка 40"/>
          <p:cNvSpPr/>
          <p:nvPr/>
        </p:nvSpPr>
        <p:spPr>
          <a:xfrm flipV="1">
            <a:off x="2915816" y="3002023"/>
            <a:ext cx="540060" cy="294652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221345" y="2492896"/>
            <a:ext cx="74594" cy="2160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148064" y="2706568"/>
            <a:ext cx="36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966287" y="2348881"/>
            <a:ext cx="125993" cy="3576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3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Откройте книгу на стр.68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476672"/>
            <a:ext cx="3600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267744" y="274638"/>
            <a:ext cx="144016" cy="34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644008" y="274638"/>
            <a:ext cx="216024" cy="34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194920" cy="390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5877272"/>
            <a:ext cx="4833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Будем читать .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/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Игра «Закончи предложение»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836" y="324956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Arial Black" panose="020B0A04020102020204" pitchFamily="34" charset="0"/>
              </a:rPr>
              <a:t>На лесной поляне, …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936" y="21412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Arial Black" panose="020B0A04020102020204" pitchFamily="34" charset="0"/>
              </a:rPr>
              <a:t>Благородный олень…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92" y="450912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Arial Black" panose="020B0A04020102020204" pitchFamily="34" charset="0"/>
              </a:rPr>
              <a:t>Доверчиво…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475656" y="332656"/>
            <a:ext cx="72008" cy="2101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347864" y="416649"/>
            <a:ext cx="72008" cy="2101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452320" y="416648"/>
            <a:ext cx="72008" cy="2101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444208" y="626793"/>
            <a:ext cx="32352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699792" y="2348880"/>
            <a:ext cx="32352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724128" y="2348880"/>
            <a:ext cx="32352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07904" y="2036167"/>
            <a:ext cx="72008" cy="2101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723936" y="2000020"/>
            <a:ext cx="72008" cy="2101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067944" y="3164405"/>
            <a:ext cx="63624" cy="23639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7656" y="3164405"/>
            <a:ext cx="72008" cy="2101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Арка 23"/>
          <p:cNvSpPr/>
          <p:nvPr/>
        </p:nvSpPr>
        <p:spPr>
          <a:xfrm flipV="1">
            <a:off x="1835696" y="3751156"/>
            <a:ext cx="648072" cy="338881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483768" y="4357884"/>
            <a:ext cx="72008" cy="2101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619672" y="4652194"/>
            <a:ext cx="288032" cy="94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137700" y="4651252"/>
            <a:ext cx="288032" cy="94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10" y="116632"/>
            <a:ext cx="1710583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5938"/>
            <a:ext cx="8928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Где живут </a:t>
            </a:r>
          </a:p>
          <a:p>
            <a:r>
              <a:rPr lang="ru-RU" sz="4800" dirty="0" smtClean="0">
                <a:latin typeface="Arial Black" panose="020B0A04020102020204" pitchFamily="34" charset="0"/>
              </a:rPr>
              <a:t>благородные олени?</a:t>
            </a:r>
          </a:p>
          <a:p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" y="2830494"/>
            <a:ext cx="1599410" cy="2441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520704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Как охотились на оленей</a:t>
            </a:r>
          </a:p>
          <a:p>
            <a:r>
              <a:rPr lang="ru-RU" sz="4400" dirty="0"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latin typeface="Arial Black" panose="020B0A04020102020204" pitchFamily="34" charset="0"/>
              </a:rPr>
              <a:t>    в далёкую старину?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131840" y="476672"/>
            <a:ext cx="14401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99792" y="1196752"/>
            <a:ext cx="14401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940152" y="1145317"/>
            <a:ext cx="14401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907713" y="1484784"/>
            <a:ext cx="3554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721613" y="1484784"/>
            <a:ext cx="2847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183094" y="5840654"/>
            <a:ext cx="14401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636560" y="5051612"/>
            <a:ext cx="14401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038385" y="5056650"/>
            <a:ext cx="14401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185308" y="5396526"/>
            <a:ext cx="330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Арка 26"/>
          <p:cNvSpPr/>
          <p:nvPr/>
        </p:nvSpPr>
        <p:spPr>
          <a:xfrm flipV="1">
            <a:off x="5616452" y="5656249"/>
            <a:ext cx="906972" cy="368810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744280" y="5385844"/>
            <a:ext cx="330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Арка 30"/>
          <p:cNvSpPr/>
          <p:nvPr/>
        </p:nvSpPr>
        <p:spPr>
          <a:xfrm flipV="1">
            <a:off x="1410477" y="6381328"/>
            <a:ext cx="906972" cy="368810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Зим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129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Зима анимированный</vt:lpstr>
      <vt:lpstr>7_Тема Office</vt:lpstr>
      <vt:lpstr>3_Оформление по умолчанию</vt:lpstr>
      <vt:lpstr>Урок чтения.  Тема урока: И.Соколов-Микитов «Олени»</vt:lpstr>
      <vt:lpstr>Презентация PowerPoint</vt:lpstr>
      <vt:lpstr>Сегодня на уроке будем</vt:lpstr>
      <vt:lpstr>Презентация PowerPoint</vt:lpstr>
      <vt:lpstr>Презентация PowerPoint</vt:lpstr>
      <vt:lpstr>Откройте книгу на стр.68</vt:lpstr>
      <vt:lpstr>Презентация PowerPoint</vt:lpstr>
      <vt:lpstr>Игра «Закончи предложение»</vt:lpstr>
      <vt:lpstr>Презентация PowerPoint</vt:lpstr>
      <vt:lpstr>Презентация PowerPoint</vt:lpstr>
      <vt:lpstr>Презентация PowerPoint</vt:lpstr>
      <vt:lpstr>Урок окончен.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Windows User</cp:lastModifiedBy>
  <cp:revision>77</cp:revision>
  <dcterms:created xsi:type="dcterms:W3CDTF">2016-01-08T06:20:01Z</dcterms:created>
  <dcterms:modified xsi:type="dcterms:W3CDTF">2019-12-05T09:49:30Z</dcterms:modified>
</cp:coreProperties>
</file>