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2" r:id="rId4"/>
    <p:sldId id="261" r:id="rId5"/>
    <p:sldId id="262" r:id="rId6"/>
    <p:sldId id="27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9969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Положение 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«Школе молодых педагогов-психологов образовательных организаций города Челябинска»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013176"/>
            <a:ext cx="6040760" cy="1392560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Гарипова Татьяна Геннадьевна</a:t>
            </a:r>
          </a:p>
        </p:txBody>
      </p:sp>
      <p:pic>
        <p:nvPicPr>
          <p:cNvPr id="1026" name="Picture 2" descr="C:\Users\Психолог1\Desktop\98262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9" y="578"/>
            <a:ext cx="3599053" cy="256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00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сихолог1\Desktop\belive-but-check-1024x77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853" y="-171400"/>
            <a:ext cx="341195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764704"/>
            <a:ext cx="7499176" cy="58326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I. Общие положения</a:t>
            </a:r>
          </a:p>
          <a:p>
            <a:pPr marL="0" indent="0" algn="just">
              <a:buNone/>
            </a:pPr>
            <a:r>
              <a:rPr lang="ru-RU" dirty="0" smtClean="0"/>
              <a:t>1. Школа </a:t>
            </a:r>
            <a:r>
              <a:rPr lang="ru-RU" dirty="0"/>
              <a:t>молодых педагогов-психологов образовательных организаций (далее-Школа) создается Комитетом по делам образования города Челябинска совместно с МБУ ДПО «Центр развития образования города Челябинска» с целью повышения качества психолого-педагогического сопровождения образовательной деятельности, обеспечения профессионального роста педагогов - психологов образовательных </a:t>
            </a:r>
            <a:r>
              <a:rPr lang="ru-RU" dirty="0" smtClean="0"/>
              <a:t>организаций.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2. В своей деятельности Школа руководствуется Федеральным Законом от 29декабря 2012 г. № 273-ФЗ «Об образовании в Российской Федерации», нормативными документами федерального уровня, Министерства образования и науки Челябинской области, Комитета по делам образования города Челябинска, федеральным государственным образовательным стандартом, федеральным государственным образовательным стандартом </a:t>
            </a:r>
            <a:r>
              <a:rPr lang="ru-RU" dirty="0" smtClean="0"/>
              <a:t>обучающихся </a:t>
            </a:r>
            <a:r>
              <a:rPr lang="ru-RU" dirty="0"/>
              <a:t>с ограниченными возможностями здоровья, профессиональным стандартом педагога-психолога,  настоящим Положением.</a:t>
            </a:r>
            <a:r>
              <a:rPr lang="ru-RU" dirty="0" smtClean="0"/>
              <a:t>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3. Школа выступает как форма организации научно-практической деятельности педагогов-психологов  образовательных организаций муниципальной образовательной системы, имеющих стаж работы менее 3 -х лет.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32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/>
              <a:t>II. Организация и содержание деятельности</a:t>
            </a:r>
          </a:p>
          <a:p>
            <a:pPr marL="0" indent="0" algn="ctr">
              <a:buNone/>
            </a:pPr>
            <a:r>
              <a:rPr lang="ru-RU" dirty="0"/>
              <a:t>«Школы молодых педагогов – психологов в образовательных организациях города Челябинска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1. Организация </a:t>
            </a:r>
            <a:r>
              <a:rPr lang="ru-RU" dirty="0"/>
              <a:t>работы Школы осуществляется </a:t>
            </a:r>
            <a:r>
              <a:rPr lang="ru-RU" dirty="0" smtClean="0"/>
              <a:t>в соответствии с </a:t>
            </a:r>
            <a:r>
              <a:rPr lang="ru-RU" dirty="0"/>
              <a:t>планом, утвержденным директором МБУ ДПО </a:t>
            </a:r>
            <a:r>
              <a:rPr lang="ru-RU" dirty="0" smtClean="0"/>
              <a:t>ЦРО, </a:t>
            </a:r>
            <a:r>
              <a:rPr lang="ru-RU" dirty="0" smtClean="0"/>
              <a:t>заседания </a:t>
            </a:r>
            <a:r>
              <a:rPr lang="ru-RU" dirty="0"/>
              <a:t>проводятся один раз в два </a:t>
            </a:r>
            <a:r>
              <a:rPr lang="ru-RU" dirty="0" smtClean="0"/>
              <a:t>месяца.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Содержанием деятельности Школы является адресная практическая и научно-теоретическая помощь молодым педагогам – психологам по психолого-педагогическому сопровождению образовательной деятельности в следующих формах и направлениях: </a:t>
            </a:r>
          </a:p>
          <a:p>
            <a:pPr marL="0" indent="0" algn="just">
              <a:buNone/>
            </a:pPr>
            <a:r>
              <a:rPr lang="ru-RU" dirty="0"/>
              <a:t>-психологическое консультирование (индивидуальное и групповое);</a:t>
            </a:r>
          </a:p>
          <a:p>
            <a:pPr marL="0" indent="0" algn="just">
              <a:buNone/>
            </a:pPr>
            <a:r>
              <a:rPr lang="ru-RU" dirty="0"/>
              <a:t>-психодиагностика (индивидуальная и групповая); </a:t>
            </a:r>
          </a:p>
          <a:p>
            <a:pPr marL="0" indent="0" algn="just">
              <a:buNone/>
            </a:pPr>
            <a:r>
              <a:rPr lang="ru-RU" dirty="0"/>
              <a:t>- психологическая профилактика;</a:t>
            </a:r>
          </a:p>
          <a:p>
            <a:pPr marL="0" indent="0" algn="just">
              <a:buNone/>
            </a:pPr>
            <a:r>
              <a:rPr lang="ru-RU" dirty="0"/>
              <a:t>- психологическое просвещение и образование </a:t>
            </a:r>
          </a:p>
          <a:p>
            <a:pPr marL="0" indent="0" algn="just">
              <a:buNone/>
            </a:pPr>
            <a:r>
              <a:rPr lang="ru-RU" dirty="0"/>
              <a:t>-экспертиза (образовательных программ, проектов, пособий, образовательной среды, профессиональной деятельности специалистов образовательного учреждения).</a:t>
            </a:r>
          </a:p>
        </p:txBody>
      </p:sp>
    </p:spTree>
    <p:extLst>
      <p:ext uri="{BB962C8B-B14F-4D97-AF65-F5344CB8AC3E}">
        <p14:creationId xmlns:p14="http://schemas.microsoft.com/office/powerpoint/2010/main" val="207986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сихолог1\Desktop\20-1-768x7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2936"/>
            <a:ext cx="140098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572149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/>
              <a:t>III. Управленческая деятельность «Школы молодых педагогов-психологов образовательных организаций города Челябинска»</a:t>
            </a:r>
            <a:endParaRPr lang="ru-RU" sz="2800" dirty="0"/>
          </a:p>
          <a:p>
            <a:pPr marL="0" lvl="0" indent="0" algn="just">
              <a:buNone/>
            </a:pPr>
            <a:r>
              <a:rPr lang="ru-RU" dirty="0" smtClean="0"/>
              <a:t>1. Координатором </a:t>
            </a:r>
            <a:r>
              <a:rPr lang="ru-RU" dirty="0"/>
              <a:t>деятельности Школы является специалист МБУ ДПО ЦРО назначаемый приказом директора.</a:t>
            </a:r>
            <a:endParaRPr lang="ru-RU" sz="2800" dirty="0"/>
          </a:p>
          <a:p>
            <a:pPr marL="0" lvl="0" indent="0">
              <a:buNone/>
            </a:pPr>
            <a:r>
              <a:rPr lang="ru-RU" dirty="0" smtClean="0"/>
              <a:t>2. </a:t>
            </a:r>
            <a:r>
              <a:rPr lang="ru-RU" dirty="0"/>
              <a:t>Планы и основные направления деятельности школы согласуются и утверждаются МБУ ДПО </a:t>
            </a:r>
            <a:r>
              <a:rPr lang="ru-RU" dirty="0" smtClean="0"/>
              <a:t>ЦРО.</a:t>
            </a:r>
            <a:endParaRPr lang="ru-RU" dirty="0"/>
          </a:p>
          <a:p>
            <a:pPr marL="0" lvl="0" indent="0" algn="just">
              <a:buNone/>
            </a:pPr>
            <a:r>
              <a:rPr lang="ru-RU" dirty="0" smtClean="0"/>
              <a:t>3. Организует </a:t>
            </a:r>
            <a:r>
              <a:rPr lang="ru-RU" dirty="0"/>
              <a:t>работу Школы руководитель, </a:t>
            </a:r>
            <a:r>
              <a:rPr lang="ru-RU" dirty="0" smtClean="0"/>
              <a:t>в </a:t>
            </a:r>
            <a:r>
              <a:rPr lang="ru-RU" dirty="0"/>
              <a:t>обязанности которого входит</a:t>
            </a:r>
            <a:r>
              <a:rPr lang="ru-RU" dirty="0" smtClean="0"/>
              <a:t>:</a:t>
            </a:r>
            <a:endParaRPr lang="ru-RU" sz="2800" dirty="0"/>
          </a:p>
          <a:p>
            <a:pPr lvl="1" algn="just"/>
            <a:r>
              <a:rPr lang="ru-RU" sz="2500" dirty="0"/>
              <a:t>разработка и согласование с МБУ ДПО ЦРО планов деятельности Школы в соответствии с основными задачами и направлениями деятельности на учебный год, подготовка аналитической информации по результатам деятельности Школы;</a:t>
            </a:r>
          </a:p>
          <a:p>
            <a:pPr lvl="1" algn="just"/>
            <a:r>
              <a:rPr lang="ru-RU" sz="2500" dirty="0"/>
              <a:t>участие в совещаниях руководителей ГМО, заседаниях рабочих групп, организуемых и проводимых Комитетом и МБУ ДПО ЦРО по направлениям деятельности Школы;</a:t>
            </a:r>
          </a:p>
          <a:p>
            <a:pPr lvl="1" algn="just"/>
            <a:r>
              <a:rPr lang="ru-RU" sz="2500" dirty="0"/>
              <a:t>обеспечение соблюдения регламента проведения методических мероприятий в соответствии с планом работы Школы;</a:t>
            </a:r>
          </a:p>
          <a:p>
            <a:pPr lvl="1" algn="just"/>
            <a:r>
              <a:rPr lang="ru-RU" sz="2500" dirty="0"/>
              <a:t>обеспечение организации и участие в проведении семинаров, единых городских методических дней, учебно-методических занятий, мастер-классов, круглых столов и других форм групповой и коллективной работы с целью представления, изучения, экспертизы, обобщения и распространения передового психолого-педагогического опыта педагогов-психологов муниципальной образовательной системы, обсуждения профессиональных проблем их деятельности, в том числе по проблемам реализации ФГОС и СФГОС общего образования.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91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ru-RU" dirty="0" smtClean="0"/>
              <a:t>4. Школа </a:t>
            </a:r>
            <a:r>
              <a:rPr lang="ru-RU" dirty="0"/>
              <a:t>может создавать в своей структуре рабочие, творческие группы и иные временные объединения с целью реализации задач и основных направлений деятельности.</a:t>
            </a:r>
          </a:p>
          <a:p>
            <a:pPr marL="0" lvl="0" indent="0" algn="just">
              <a:buNone/>
            </a:pPr>
            <a:r>
              <a:rPr lang="ru-RU" dirty="0" smtClean="0"/>
              <a:t>5. Участие </a:t>
            </a:r>
            <a:r>
              <a:rPr lang="ru-RU" dirty="0"/>
              <a:t>в работе профессионального объединения является добровольным.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7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сихолог1\Desktop\01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5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484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Положение о «Школе молодых педагогов-психологов образовательных организаций города Челябинска»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Познай себя</dc:title>
  <dc:creator>Психолог1</dc:creator>
  <cp:lastModifiedBy>Психолог1</cp:lastModifiedBy>
  <cp:revision>17</cp:revision>
  <dcterms:created xsi:type="dcterms:W3CDTF">2018-08-21T06:09:41Z</dcterms:created>
  <dcterms:modified xsi:type="dcterms:W3CDTF">2018-09-12T06:45:23Z</dcterms:modified>
</cp:coreProperties>
</file>