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2" r:id="rId2"/>
    <p:sldId id="265" r:id="rId3"/>
    <p:sldId id="257" r:id="rId4"/>
    <p:sldId id="266" r:id="rId5"/>
    <p:sldId id="264" r:id="rId6"/>
    <p:sldId id="263" r:id="rId7"/>
    <p:sldId id="267" r:id="rId8"/>
    <p:sldId id="268" r:id="rId9"/>
    <p:sldId id="261" r:id="rId10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11"/>
      <p:bold r:id="rId12"/>
      <p:italic r:id="rId13"/>
      <p:boldItalic r:id="rId14"/>
    </p:embeddedFont>
    <p:embeddedFont>
      <p:font typeface="Windsor" panose="020B0604020202020204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67" y="9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499533"/>
            <a:ext cx="6858000" cy="4207933"/>
          </a:xfrm>
        </p:spPr>
        <p:txBody>
          <a:bodyPr anchor="ctr"/>
          <a:lstStyle>
            <a:lvl1pPr algn="ctr">
              <a:defRPr sz="6000">
                <a:solidFill>
                  <a:srgbClr val="53568B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4862149"/>
            <a:ext cx="6553200" cy="1665652"/>
          </a:xfrm>
        </p:spPr>
        <p:txBody>
          <a:bodyPr anchor="ctr"/>
          <a:lstStyle>
            <a:lvl1pPr marL="0" indent="0" algn="ctr">
              <a:buNone/>
              <a:defRPr sz="2400" i="1">
                <a:solidFill>
                  <a:srgbClr val="5356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6143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118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91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91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356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2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62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07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308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308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161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1616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1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86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318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79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8329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779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4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7BF8-776A-4E4B-AD6A-F34423A1302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989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88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53568B"/>
          </a:solidFill>
          <a:latin typeface="Windso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5356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53568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53568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0409" y="1188776"/>
            <a:ext cx="7513983" cy="2752910"/>
          </a:xfrm>
        </p:spPr>
        <p:txBody>
          <a:bodyPr>
            <a:normAutofit/>
          </a:bodyPr>
          <a:lstStyle/>
          <a:p>
            <a:r>
              <a:rPr lang="ru-RU" sz="4800" dirty="0"/>
              <a:t>«Диагностика обучающихся </a:t>
            </a:r>
            <a:br>
              <a:rPr lang="ru-RU" sz="4800" dirty="0"/>
            </a:br>
            <a:r>
              <a:rPr lang="ru-RU" sz="4800" dirty="0"/>
              <a:t>перед проведением государственной итоговой аттестации»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559DE-70C6-40C3-A048-FE68DE71D6FC}"/>
              </a:ext>
            </a:extLst>
          </p:cNvPr>
          <p:cNvSpPr txBox="1"/>
          <p:nvPr/>
        </p:nvSpPr>
        <p:spPr>
          <a:xfrm>
            <a:off x="4345041" y="4289551"/>
            <a:ext cx="49093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Орлова Дарья Владимировна,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МАОУ «ОЦ «НЬЮТОН»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г.Челябинска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Школы молодого педагога-психолога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41468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7E950-DCA3-4625-8DDF-B6FB61C5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ru-RU" sz="4000">
                <a:latin typeface="Windsor"/>
                <a:cs typeface="Times New Roman" pitchFamily="18" charset="0"/>
              </a:rPr>
              <a:t>Основной целью работы в период подготовке к ГИА </a:t>
            </a:r>
            <a:endParaRPr lang="ru-RU" sz="4000">
              <a:latin typeface="Windsor"/>
            </a:endParaRPr>
          </a:p>
        </p:txBody>
      </p:sp>
      <p:pic>
        <p:nvPicPr>
          <p:cNvPr id="4" name="Picture 8" descr="http://pstu.ru/_res/news/2224img.jpg">
            <a:extLst>
              <a:ext uri="{FF2B5EF4-FFF2-40B4-BE49-F238E27FC236}">
                <a16:creationId xmlns:a16="http://schemas.microsoft.com/office/drawing/2014/main" id="{F8E9E2B2-884E-4FC4-BC80-4E0739D25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r="28424"/>
          <a:stretch/>
        </p:blipFill>
        <p:spPr bwMode="auto"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502A1-C105-411C-8633-5E3B550C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становится создание условий для психологической готовности к экзаменам: профилактики экзаменационного стресса и выработки индивидуальной стратегии подготовки к экзаменам каждым учащимся, в зависимости от его типа психофизиологических качеств и индивидуальных особенностей.</a:t>
            </a:r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2045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13A2E74-4564-483B-A5DA-DB3B177D9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2"/>
          <a:stretch/>
        </p:blipFill>
        <p:spPr>
          <a:xfrm>
            <a:off x="1208466" y="643467"/>
            <a:ext cx="6727066" cy="5571065"/>
          </a:xfrm>
          <a:prstGeom prst="rect">
            <a:avLst/>
          </a:prstGeom>
          <a:ln>
            <a:noFill/>
          </a:ln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54DC6-C251-406C-ADB6-AFEFC220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4" y="477078"/>
            <a:ext cx="7886700" cy="12136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Методики: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40B04-E67A-4D44-B53B-38F32522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4" y="1128889"/>
            <a:ext cx="7886700" cy="504807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Методики многомерной оценки детской тревожности (МОДТ) Е.Е. </a:t>
            </a:r>
            <a:r>
              <a:rPr lang="ru-RU" dirty="0" err="1"/>
              <a:t>Ромицына</a:t>
            </a:r>
            <a:r>
              <a:rPr lang="ru-RU" dirty="0"/>
              <a:t> </a:t>
            </a:r>
          </a:p>
          <a:p>
            <a:r>
              <a:rPr lang="ru-RU" dirty="0"/>
              <a:t>«Стиль саморегуляции поведения» В.И. </a:t>
            </a:r>
            <a:r>
              <a:rPr lang="ru-RU" dirty="0" err="1"/>
              <a:t>Моросановой</a:t>
            </a:r>
            <a:endParaRPr lang="ru-RU" dirty="0"/>
          </a:p>
          <a:p>
            <a:r>
              <a:rPr lang="ru-RU" dirty="0"/>
              <a:t>Методика «Многомерная оценка детской тревожности» (ГУ «Санкт-Петербургский научно-исследовательский психоневрологический институт им. В.М. Бехтерева)</a:t>
            </a:r>
          </a:p>
          <a:p>
            <a:pPr lvl="0"/>
            <a:r>
              <a:rPr lang="ru-RU" dirty="0"/>
              <a:t>Тест эмоций (тест Басса-</a:t>
            </a:r>
            <a:r>
              <a:rPr lang="ru-RU" dirty="0" err="1"/>
              <a:t>Дарки</a:t>
            </a:r>
            <a:r>
              <a:rPr lang="ru-RU" dirty="0"/>
              <a:t> в модификации </a:t>
            </a:r>
            <a:r>
              <a:rPr lang="ru-RU" dirty="0" err="1"/>
              <a:t>Г.А.Цукерман</a:t>
            </a:r>
            <a:r>
              <a:rPr lang="ru-RU" dirty="0"/>
              <a:t>)</a:t>
            </a:r>
          </a:p>
          <a:p>
            <a:pPr lvl="0"/>
            <a:r>
              <a:rPr lang="ru-RU" dirty="0"/>
              <a:t>Опросник уровня ситуативной и личностной тревожности (</a:t>
            </a:r>
            <a:r>
              <a:rPr lang="ru-RU" dirty="0" err="1"/>
              <a:t>Спилбергер</a:t>
            </a:r>
            <a:r>
              <a:rPr lang="ru-RU" dirty="0"/>
              <a:t>-Ханин)</a:t>
            </a:r>
          </a:p>
          <a:p>
            <a:pPr lvl="0"/>
            <a:r>
              <a:rPr lang="ru-RU" dirty="0"/>
              <a:t>Самооценка психических состояний (</a:t>
            </a:r>
            <a:r>
              <a:rPr lang="ru-RU" dirty="0" err="1"/>
              <a:t>Г.Айзенк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5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7E950-DCA3-4625-8DDF-B6FB61C5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60" y="596689"/>
            <a:ext cx="7886700" cy="3975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Экспресс-диагностика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502A1-C105-411C-8633-5E3B550C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49" y="1678118"/>
            <a:ext cx="8282711" cy="4679467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Анкета «Самооценка психологической готовности к ЕГЭ» (методика М.Ю. Чибисовой)</a:t>
            </a:r>
          </a:p>
          <a:p>
            <a:pPr algn="just"/>
            <a:r>
              <a:rPr lang="ru-RU" sz="2400" dirty="0"/>
              <a:t>Экспресс-диагностика работоспособности и функционального состояния (методика М.П. Мороз)</a:t>
            </a:r>
          </a:p>
          <a:p>
            <a:pPr algn="just"/>
            <a:r>
              <a:rPr lang="ru-RU" sz="2400" dirty="0"/>
              <a:t>Опросник САН (самочувствие, активность, настроение)</a:t>
            </a:r>
          </a:p>
        </p:txBody>
      </p:sp>
    </p:spTree>
    <p:extLst>
      <p:ext uri="{BB962C8B-B14F-4D97-AF65-F5344CB8AC3E}">
        <p14:creationId xmlns:p14="http://schemas.microsoft.com/office/powerpoint/2010/main" val="28093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D30EE0-F487-4402-97E2-EEB3822C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72" y="1630017"/>
            <a:ext cx="7886700" cy="4028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Windsor"/>
              </a:rPr>
              <a:t>Анкета </a:t>
            </a:r>
            <a:br>
              <a:rPr lang="ru-RU" sz="4400" dirty="0">
                <a:latin typeface="Windsor"/>
              </a:rPr>
            </a:br>
            <a:r>
              <a:rPr lang="ru-RU" sz="4400" dirty="0">
                <a:latin typeface="Windsor"/>
              </a:rPr>
              <a:t>«Самооценка психологической готовности к ЕГЭ» </a:t>
            </a:r>
            <a:r>
              <a:rPr lang="ru-RU" sz="4000" dirty="0">
                <a:latin typeface="Windsor"/>
              </a:rPr>
              <a:t>(модификация </a:t>
            </a:r>
            <a:r>
              <a:rPr lang="ru-RU" sz="4000" dirty="0" err="1">
                <a:latin typeface="Windsor"/>
              </a:rPr>
              <a:t>М.Ю.Чибисовой</a:t>
            </a:r>
            <a:r>
              <a:rPr lang="ru-RU" sz="4000" dirty="0">
                <a:latin typeface="Windsor"/>
              </a:rPr>
              <a:t>)</a:t>
            </a:r>
            <a:endParaRPr lang="ru-RU" sz="4400" dirty="0">
              <a:latin typeface="Windsor"/>
            </a:endParaRPr>
          </a:p>
        </p:txBody>
      </p:sp>
    </p:spTree>
    <p:extLst>
      <p:ext uri="{BB962C8B-B14F-4D97-AF65-F5344CB8AC3E}">
        <p14:creationId xmlns:p14="http://schemas.microsoft.com/office/powerpoint/2010/main" val="7745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B4EE19A2-0FAC-41F9-A1C8-A87FE0BDA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0" y="643467"/>
            <a:ext cx="8015918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556AFD1-B7AB-4632-B173-2132358F0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7" y="833370"/>
            <a:ext cx="8623886" cy="567910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0400" y="954157"/>
            <a:ext cx="6858000" cy="3753309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413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209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Wingdings</vt:lpstr>
      <vt:lpstr>Candara</vt:lpstr>
      <vt:lpstr>Windsor</vt:lpstr>
      <vt:lpstr>Times New Roman</vt:lpstr>
      <vt:lpstr>Тема Office</vt:lpstr>
      <vt:lpstr>«Диагностика обучающихся  перед проведением государственной итоговой аттестации»</vt:lpstr>
      <vt:lpstr>Основной целью работы в период подготовке к ГИА </vt:lpstr>
      <vt:lpstr>Презентация PowerPoint</vt:lpstr>
      <vt:lpstr>Методики: </vt:lpstr>
      <vt:lpstr>Экспресс-диагностика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 Бегалиев</dc:creator>
  <cp:lastModifiedBy>Daria Orlova</cp:lastModifiedBy>
  <cp:revision>53</cp:revision>
  <dcterms:created xsi:type="dcterms:W3CDTF">2017-01-28T03:39:37Z</dcterms:created>
  <dcterms:modified xsi:type="dcterms:W3CDTF">2021-05-11T17:41:20Z</dcterms:modified>
</cp:coreProperties>
</file>