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1" r:id="rId5"/>
    <p:sldId id="273" r:id="rId6"/>
    <p:sldId id="262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8208912" cy="1944216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«Основные направления и перспективы деятельности «Школы молодого психолога»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013176"/>
            <a:ext cx="6040760" cy="139256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Гарипова Татьяна Геннадьевна</a:t>
            </a:r>
          </a:p>
        </p:txBody>
      </p:sp>
      <p:pic>
        <p:nvPicPr>
          <p:cNvPr id="1026" name="Picture 2" descr="C:\Users\Психолог1\Desktop\98262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71814"/>
            <a:ext cx="2578393" cy="18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4629"/>
            <a:ext cx="20263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сихолог1\Desktop\belive-but-check-1024x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53" y="-171400"/>
            <a:ext cx="34119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7920880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Цель: повышение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качества психолого-педагогического сопровождения образовательной деятельности, обеспечения профессионального роста педагогов - психологов образовательных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организаций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220"/>
            <a:ext cx="1450319" cy="5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Содержанием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деятельности Школы является адресная практическая и научно-теоретическая помощь молодым педагогам – психологам по психолого-педагогическому сопровождению образовательной деятельности в следующих формах и направлениях: </a:t>
            </a: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-психологическое консультирование (индивидуальное и групповое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-психодиагностика (индивидуальная и групповая); </a:t>
            </a: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- психологическая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профилактика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- психологическое просвещение и образование 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-экспертиза </a:t>
            </a:r>
            <a:r>
              <a:rPr lang="ru-RU" dirty="0">
                <a:latin typeface="Arial" pitchFamily="34" charset="0"/>
                <a:cs typeface="Arial" pitchFamily="34" charset="0"/>
              </a:rPr>
              <a:t>(образовательных программ, проектов, пособий, образовательной среды, профессиональной деятельности специалистов образовательного учреждения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220"/>
            <a:ext cx="1450319" cy="5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8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7"/>
            <a:ext cx="8291264" cy="324036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 прошлый учебный год было проведено четыре методических мероприятия: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«Организация работы педагога-психолога образовательной организации»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«Психологическое консультирование как один из основных видов деятельности педагога-психолога в образовательной организации»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/>
          <a:stretch/>
        </p:blipFill>
        <p:spPr bwMode="auto">
          <a:xfrm>
            <a:off x="2483768" y="4140816"/>
            <a:ext cx="5058342" cy="225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220"/>
            <a:ext cx="1450319" cy="5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3"/>
            <a:ext cx="8229600" cy="25202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3) «Приемы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 техники в работе педагога-психолога образовательной организации с кризисными состояниями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4) «Психологическое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сопровождение всех участников образовательных отношений в период подготовки и сдачи ГИА»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/>
          <a:stretch/>
        </p:blipFill>
        <p:spPr bwMode="auto">
          <a:xfrm>
            <a:off x="251520" y="3765600"/>
            <a:ext cx="5032442" cy="2691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/>
          <a:stretch/>
        </p:blipFill>
        <p:spPr bwMode="auto">
          <a:xfrm>
            <a:off x="5868144" y="3612574"/>
            <a:ext cx="2807405" cy="2997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220"/>
            <a:ext cx="1450319" cy="5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2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3"/>
            <a:ext cx="8229600" cy="2232249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Планируемые направления работы </a:t>
            </a:r>
          </a:p>
          <a:p>
            <a:pPr marL="0" lv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2019-2020 учебный год:</a:t>
            </a:r>
          </a:p>
          <a:p>
            <a:pPr marL="514350" lvl="0" indent="-514350" algn="just">
              <a:buAutoNum type="arabicParenR"/>
            </a:pPr>
            <a:r>
              <a:rPr lang="ru-RU" dirty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абота с детьми «группы риска»</a:t>
            </a:r>
          </a:p>
          <a:p>
            <a:pPr marL="514350" lvl="0" indent="-514350" algn="just">
              <a:buAutoNum type="arabicParenR"/>
            </a:pPr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рофилактика эмоционального выгорания</a:t>
            </a:r>
          </a:p>
          <a:p>
            <a:pPr marL="514350" lvl="0" indent="-514350" algn="just">
              <a:buAutoNum type="arabicParenR"/>
            </a:pPr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сихологическое консультирование</a:t>
            </a:r>
          </a:p>
          <a:p>
            <a:pPr marL="514350" lvl="0" indent="-514350" algn="just">
              <a:buAutoNum type="arabicParenR"/>
            </a:pPr>
            <a:endParaRPr lang="ru-RU" dirty="0" smtClean="0"/>
          </a:p>
          <a:p>
            <a:pPr marL="0" lv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Психолог1\Desktop\ГМО шмп\фото молодые психологи\XAXE4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3"/>
          <a:stretch/>
        </p:blipFill>
        <p:spPr bwMode="auto">
          <a:xfrm>
            <a:off x="323527" y="3717032"/>
            <a:ext cx="423031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7242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220"/>
            <a:ext cx="1450319" cy="5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сихолог1\Desktop\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179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«Основные направления и перспективы деятельности «Школы молодого психолога»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Познай себя</dc:title>
  <dc:creator>Психолог1</dc:creator>
  <cp:lastModifiedBy>User</cp:lastModifiedBy>
  <cp:revision>25</cp:revision>
  <dcterms:created xsi:type="dcterms:W3CDTF">2018-08-21T06:09:41Z</dcterms:created>
  <dcterms:modified xsi:type="dcterms:W3CDTF">2019-09-13T05:35:49Z</dcterms:modified>
</cp:coreProperties>
</file>