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57" r:id="rId7"/>
    <p:sldId id="266" r:id="rId8"/>
    <p:sldId id="259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93B929-59B8-470B-BB7B-26636C57D1A4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9703EE-381F-4089-ACD8-C16EA512942E}">
      <dgm:prSet phldrT="[Текст]"/>
      <dgm:spPr/>
      <dgm:t>
        <a:bodyPr/>
        <a:lstStyle/>
        <a:p>
          <a:r>
            <a:rPr lang="ru-RU" dirty="0" err="1" smtClean="0"/>
            <a:t>Арт-объект</a:t>
          </a:r>
          <a:endParaRPr lang="ru-RU" dirty="0"/>
        </a:p>
      </dgm:t>
    </dgm:pt>
    <dgm:pt modelId="{80A5E374-1E5A-42F6-80D6-FC4704AE8904}" type="parTrans" cxnId="{D2CB0B5B-7AC7-4B0B-899C-28B83C0265D3}">
      <dgm:prSet/>
      <dgm:spPr/>
      <dgm:t>
        <a:bodyPr/>
        <a:lstStyle/>
        <a:p>
          <a:endParaRPr lang="ru-RU"/>
        </a:p>
      </dgm:t>
    </dgm:pt>
    <dgm:pt modelId="{4440F478-B9F8-4E04-993E-90FB52FC044C}" type="sibTrans" cxnId="{D2CB0B5B-7AC7-4B0B-899C-28B83C0265D3}">
      <dgm:prSet/>
      <dgm:spPr/>
      <dgm:t>
        <a:bodyPr/>
        <a:lstStyle/>
        <a:p>
          <a:endParaRPr lang="ru-RU"/>
        </a:p>
      </dgm:t>
    </dgm:pt>
    <dgm:pt modelId="{644BA976-EB7E-44AD-ADCA-C5A9E711C656}">
      <dgm:prSet phldrT="[Текст]"/>
      <dgm:spPr/>
      <dgm:t>
        <a:bodyPr/>
        <a:lstStyle/>
        <a:p>
          <a:r>
            <a:rPr lang="ru-RU" dirty="0" smtClean="0"/>
            <a:t>клиент</a:t>
          </a:r>
          <a:endParaRPr lang="ru-RU" dirty="0"/>
        </a:p>
      </dgm:t>
    </dgm:pt>
    <dgm:pt modelId="{C1E3AB76-C5F8-4FE3-A4AE-CA31A9584E72}" type="parTrans" cxnId="{16766537-0A2C-4C95-B923-1D96BA463DA1}">
      <dgm:prSet/>
      <dgm:spPr/>
      <dgm:t>
        <a:bodyPr/>
        <a:lstStyle/>
        <a:p>
          <a:endParaRPr lang="ru-RU"/>
        </a:p>
      </dgm:t>
    </dgm:pt>
    <dgm:pt modelId="{5F0939EA-56F6-4CA5-AE7D-B34D14880C8E}" type="sibTrans" cxnId="{16766537-0A2C-4C95-B923-1D96BA463DA1}">
      <dgm:prSet/>
      <dgm:spPr/>
      <dgm:t>
        <a:bodyPr/>
        <a:lstStyle/>
        <a:p>
          <a:endParaRPr lang="ru-RU"/>
        </a:p>
      </dgm:t>
    </dgm:pt>
    <dgm:pt modelId="{613B9BF5-E548-4627-8C49-1C88831088F6}">
      <dgm:prSet phldrT="[Текст]"/>
      <dgm:spPr/>
      <dgm:t>
        <a:bodyPr/>
        <a:lstStyle/>
        <a:p>
          <a:r>
            <a:rPr lang="ru-RU" dirty="0" smtClean="0"/>
            <a:t>психолог</a:t>
          </a:r>
          <a:endParaRPr lang="ru-RU" dirty="0"/>
        </a:p>
      </dgm:t>
    </dgm:pt>
    <dgm:pt modelId="{2B87DD22-5A53-40A4-AE1E-B11403F002CF}" type="sibTrans" cxnId="{59AC8540-AC61-42CB-82D5-6C826199CA49}">
      <dgm:prSet/>
      <dgm:spPr/>
      <dgm:t>
        <a:bodyPr/>
        <a:lstStyle/>
        <a:p>
          <a:endParaRPr lang="ru-RU"/>
        </a:p>
      </dgm:t>
    </dgm:pt>
    <dgm:pt modelId="{8FD4D54F-C57E-4890-9A75-5241C5DCD40C}" type="parTrans" cxnId="{59AC8540-AC61-42CB-82D5-6C826199CA49}">
      <dgm:prSet/>
      <dgm:spPr/>
      <dgm:t>
        <a:bodyPr/>
        <a:lstStyle/>
        <a:p>
          <a:endParaRPr lang="ru-RU"/>
        </a:p>
      </dgm:t>
    </dgm:pt>
    <dgm:pt modelId="{46BAC5B4-5E03-4B14-BE3B-026A45D52396}" type="pres">
      <dgm:prSet presAssocID="{3F93B929-59B8-470B-BB7B-26636C57D1A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B4DFA9-166D-4A53-97B6-057E3F50BA55}" type="pres">
      <dgm:prSet presAssocID="{AC9703EE-381F-4089-ACD8-C16EA512942E}" presName="centerShape" presStyleLbl="node0" presStyleIdx="0" presStyleCnt="1"/>
      <dgm:spPr/>
      <dgm:t>
        <a:bodyPr/>
        <a:lstStyle/>
        <a:p>
          <a:endParaRPr lang="ru-RU"/>
        </a:p>
      </dgm:t>
    </dgm:pt>
    <dgm:pt modelId="{F2A4971F-288E-45F4-A0E5-CE0185F5559B}" type="pres">
      <dgm:prSet presAssocID="{613B9BF5-E548-4627-8C49-1C88831088F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8DA4D-E541-4491-8BC3-63302460DAE3}" type="pres">
      <dgm:prSet presAssocID="{613B9BF5-E548-4627-8C49-1C88831088F6}" presName="dummy" presStyleCnt="0"/>
      <dgm:spPr/>
    </dgm:pt>
    <dgm:pt modelId="{D6163975-61F6-4D9E-A20B-0353D053EA50}" type="pres">
      <dgm:prSet presAssocID="{2B87DD22-5A53-40A4-AE1E-B11403F002CF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2724B08-A0A1-4FA6-AD2E-8EE9DA6C58AE}" type="pres">
      <dgm:prSet presAssocID="{644BA976-EB7E-44AD-ADCA-C5A9E711C65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ABE7FE-3E01-4349-B5E2-950AE4C958D2}" type="pres">
      <dgm:prSet presAssocID="{644BA976-EB7E-44AD-ADCA-C5A9E711C656}" presName="dummy" presStyleCnt="0"/>
      <dgm:spPr/>
    </dgm:pt>
    <dgm:pt modelId="{9FECAFB9-C6B5-476E-8212-DE4ED323CA2E}" type="pres">
      <dgm:prSet presAssocID="{5F0939EA-56F6-4CA5-AE7D-B34D14880C8E}" presName="sibTrans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D2CB0B5B-7AC7-4B0B-899C-28B83C0265D3}" srcId="{3F93B929-59B8-470B-BB7B-26636C57D1A4}" destId="{AC9703EE-381F-4089-ACD8-C16EA512942E}" srcOrd="0" destOrd="0" parTransId="{80A5E374-1E5A-42F6-80D6-FC4704AE8904}" sibTransId="{4440F478-B9F8-4E04-993E-90FB52FC044C}"/>
    <dgm:cxn modelId="{56A22EEB-A545-46CE-948B-3FA6EA0458CA}" type="presOf" srcId="{644BA976-EB7E-44AD-ADCA-C5A9E711C656}" destId="{52724B08-A0A1-4FA6-AD2E-8EE9DA6C58AE}" srcOrd="0" destOrd="0" presId="urn:microsoft.com/office/officeart/2005/8/layout/radial6"/>
    <dgm:cxn modelId="{7C2DEBBB-B4EE-4D62-850A-69FC02B5F840}" type="presOf" srcId="{3F93B929-59B8-470B-BB7B-26636C57D1A4}" destId="{46BAC5B4-5E03-4B14-BE3B-026A45D52396}" srcOrd="0" destOrd="0" presId="urn:microsoft.com/office/officeart/2005/8/layout/radial6"/>
    <dgm:cxn modelId="{16766537-0A2C-4C95-B923-1D96BA463DA1}" srcId="{AC9703EE-381F-4089-ACD8-C16EA512942E}" destId="{644BA976-EB7E-44AD-ADCA-C5A9E711C656}" srcOrd="1" destOrd="0" parTransId="{C1E3AB76-C5F8-4FE3-A4AE-CA31A9584E72}" sibTransId="{5F0939EA-56F6-4CA5-AE7D-B34D14880C8E}"/>
    <dgm:cxn modelId="{5DC95721-1321-46F9-B68E-744C786E76BB}" type="presOf" srcId="{613B9BF5-E548-4627-8C49-1C88831088F6}" destId="{F2A4971F-288E-45F4-A0E5-CE0185F5559B}" srcOrd="0" destOrd="0" presId="urn:microsoft.com/office/officeart/2005/8/layout/radial6"/>
    <dgm:cxn modelId="{1D539897-2B48-4D66-87F0-0213F294B243}" type="presOf" srcId="{2B87DD22-5A53-40A4-AE1E-B11403F002CF}" destId="{D6163975-61F6-4D9E-A20B-0353D053EA50}" srcOrd="0" destOrd="0" presId="urn:microsoft.com/office/officeart/2005/8/layout/radial6"/>
    <dgm:cxn modelId="{B752636D-929B-42DF-BC9C-9567CE74AF2B}" type="presOf" srcId="{5F0939EA-56F6-4CA5-AE7D-B34D14880C8E}" destId="{9FECAFB9-C6B5-476E-8212-DE4ED323CA2E}" srcOrd="0" destOrd="0" presId="urn:microsoft.com/office/officeart/2005/8/layout/radial6"/>
    <dgm:cxn modelId="{59AC8540-AC61-42CB-82D5-6C826199CA49}" srcId="{AC9703EE-381F-4089-ACD8-C16EA512942E}" destId="{613B9BF5-E548-4627-8C49-1C88831088F6}" srcOrd="0" destOrd="0" parTransId="{8FD4D54F-C57E-4890-9A75-5241C5DCD40C}" sibTransId="{2B87DD22-5A53-40A4-AE1E-B11403F002CF}"/>
    <dgm:cxn modelId="{E5637AE0-B49C-488B-A8CE-E9D6A84E1289}" type="presOf" srcId="{AC9703EE-381F-4089-ACD8-C16EA512942E}" destId="{14B4DFA9-166D-4A53-97B6-057E3F50BA55}" srcOrd="0" destOrd="0" presId="urn:microsoft.com/office/officeart/2005/8/layout/radial6"/>
    <dgm:cxn modelId="{228D5880-963C-4AD1-A7C9-095B83C8B0BF}" type="presParOf" srcId="{46BAC5B4-5E03-4B14-BE3B-026A45D52396}" destId="{14B4DFA9-166D-4A53-97B6-057E3F50BA55}" srcOrd="0" destOrd="0" presId="urn:microsoft.com/office/officeart/2005/8/layout/radial6"/>
    <dgm:cxn modelId="{D943D7CE-CCEE-47C2-AB6D-FE9630F4DD95}" type="presParOf" srcId="{46BAC5B4-5E03-4B14-BE3B-026A45D52396}" destId="{F2A4971F-288E-45F4-A0E5-CE0185F5559B}" srcOrd="1" destOrd="0" presId="urn:microsoft.com/office/officeart/2005/8/layout/radial6"/>
    <dgm:cxn modelId="{B05A698D-0B90-4017-98B3-895C041ADB7C}" type="presParOf" srcId="{46BAC5B4-5E03-4B14-BE3B-026A45D52396}" destId="{1D38DA4D-E541-4491-8BC3-63302460DAE3}" srcOrd="2" destOrd="0" presId="urn:microsoft.com/office/officeart/2005/8/layout/radial6"/>
    <dgm:cxn modelId="{51C9EB0B-FF83-4234-8A0D-B8CA91283150}" type="presParOf" srcId="{46BAC5B4-5E03-4B14-BE3B-026A45D52396}" destId="{D6163975-61F6-4D9E-A20B-0353D053EA50}" srcOrd="3" destOrd="0" presId="urn:microsoft.com/office/officeart/2005/8/layout/radial6"/>
    <dgm:cxn modelId="{4A551DA3-7BB6-4672-8EDD-142CD787061E}" type="presParOf" srcId="{46BAC5B4-5E03-4B14-BE3B-026A45D52396}" destId="{52724B08-A0A1-4FA6-AD2E-8EE9DA6C58AE}" srcOrd="4" destOrd="0" presId="urn:microsoft.com/office/officeart/2005/8/layout/radial6"/>
    <dgm:cxn modelId="{76C727CB-EE54-486A-A4CE-A948E0040D09}" type="presParOf" srcId="{46BAC5B4-5E03-4B14-BE3B-026A45D52396}" destId="{0DABE7FE-3E01-4349-B5E2-950AE4C958D2}" srcOrd="5" destOrd="0" presId="urn:microsoft.com/office/officeart/2005/8/layout/radial6"/>
    <dgm:cxn modelId="{F2EF3974-B02A-4D66-8B50-9A8F36E0C8D9}" type="presParOf" srcId="{46BAC5B4-5E03-4B14-BE3B-026A45D52396}" destId="{9FECAFB9-C6B5-476E-8212-DE4ED323CA2E}" srcOrd="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CAFB9-C6B5-476E-8212-DE4ED323CA2E}">
      <dsp:nvSpPr>
        <dsp:cNvPr id="0" name=""/>
        <dsp:cNvSpPr/>
      </dsp:nvSpPr>
      <dsp:spPr>
        <a:xfrm>
          <a:off x="1591381" y="707461"/>
          <a:ext cx="4729845" cy="4729845"/>
        </a:xfrm>
        <a:prstGeom prst="blockArc">
          <a:avLst>
            <a:gd name="adj1" fmla="val 5400000"/>
            <a:gd name="adj2" fmla="val 162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163975-61F6-4D9E-A20B-0353D053EA50}">
      <dsp:nvSpPr>
        <dsp:cNvPr id="0" name=""/>
        <dsp:cNvSpPr/>
      </dsp:nvSpPr>
      <dsp:spPr>
        <a:xfrm>
          <a:off x="1591381" y="707461"/>
          <a:ext cx="4729845" cy="4729845"/>
        </a:xfrm>
        <a:prstGeom prst="blockArc">
          <a:avLst>
            <a:gd name="adj1" fmla="val 16200000"/>
            <a:gd name="adj2" fmla="val 54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4DFA9-166D-4A53-97B6-057E3F50BA55}">
      <dsp:nvSpPr>
        <dsp:cNvPr id="0" name=""/>
        <dsp:cNvSpPr/>
      </dsp:nvSpPr>
      <dsp:spPr>
        <a:xfrm>
          <a:off x="2868706" y="1984786"/>
          <a:ext cx="2175194" cy="21751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err="1" smtClean="0"/>
            <a:t>Арт-объект</a:t>
          </a:r>
          <a:endParaRPr lang="ru-RU" sz="3800" kern="1200" dirty="0"/>
        </a:p>
      </dsp:txBody>
      <dsp:txXfrm>
        <a:off x="3187256" y="2303336"/>
        <a:ext cx="1538094" cy="1538094"/>
      </dsp:txXfrm>
    </dsp:sp>
    <dsp:sp modelId="{F2A4971F-288E-45F4-A0E5-CE0185F5559B}">
      <dsp:nvSpPr>
        <dsp:cNvPr id="0" name=""/>
        <dsp:cNvSpPr/>
      </dsp:nvSpPr>
      <dsp:spPr>
        <a:xfrm>
          <a:off x="3194985" y="958"/>
          <a:ext cx="1522636" cy="1522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психолог</a:t>
          </a:r>
          <a:endParaRPr lang="ru-RU" sz="2100" kern="1200" dirty="0"/>
        </a:p>
      </dsp:txBody>
      <dsp:txXfrm>
        <a:off x="3417970" y="223943"/>
        <a:ext cx="1076666" cy="1076666"/>
      </dsp:txXfrm>
    </dsp:sp>
    <dsp:sp modelId="{52724B08-A0A1-4FA6-AD2E-8EE9DA6C58AE}">
      <dsp:nvSpPr>
        <dsp:cNvPr id="0" name=""/>
        <dsp:cNvSpPr/>
      </dsp:nvSpPr>
      <dsp:spPr>
        <a:xfrm>
          <a:off x="3194985" y="4621173"/>
          <a:ext cx="1522636" cy="1522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клиент</a:t>
          </a:r>
          <a:endParaRPr lang="ru-RU" sz="2100" kern="1200" dirty="0"/>
        </a:p>
      </dsp:txBody>
      <dsp:txXfrm>
        <a:off x="3417970" y="4844158"/>
        <a:ext cx="1076666" cy="1076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564705E-C9E0-4EF9-9766-2545E5A43B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25DE-8599-4E7E-8026-C9B9510D3F5D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5909-67D7-4A24-9EDC-B143156BB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35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25DE-8599-4E7E-8026-C9B9510D3F5D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5909-67D7-4A24-9EDC-B143156BB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64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25DE-8599-4E7E-8026-C9B9510D3F5D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5909-67D7-4A24-9EDC-B143156BB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87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25DE-8599-4E7E-8026-C9B9510D3F5D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5909-67D7-4A24-9EDC-B143156BB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30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25DE-8599-4E7E-8026-C9B9510D3F5D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5909-67D7-4A24-9EDC-B143156BB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61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25DE-8599-4E7E-8026-C9B9510D3F5D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5909-67D7-4A24-9EDC-B143156BB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0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25DE-8599-4E7E-8026-C9B9510D3F5D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5909-67D7-4A24-9EDC-B143156BB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25DE-8599-4E7E-8026-C9B9510D3F5D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5909-67D7-4A24-9EDC-B143156BB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64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25DE-8599-4E7E-8026-C9B9510D3F5D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5909-67D7-4A24-9EDC-B143156BB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0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25DE-8599-4E7E-8026-C9B9510D3F5D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5909-67D7-4A24-9EDC-B143156BB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0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25DE-8599-4E7E-8026-C9B9510D3F5D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5909-67D7-4A24-9EDC-B143156BB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76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4AC410B-BD70-41EA-8B34-084EB69FCFF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A25DE-8599-4E7E-8026-C9B9510D3F5D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65909-67D7-4A24-9EDC-B143156BB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6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kseniyavav/?r=nametag" TargetMode="External"/><Relationship Id="rId2" Type="http://schemas.openxmlformats.org/officeDocument/2006/relationships/hyperlink" Target="https://www.facebook.com/ksenia.va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4C852F-2E05-4228-AA28-6FCF0DFA0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572" y="1842093"/>
            <a:ext cx="8474528" cy="2517635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арт-терапии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для повышения уровня психологической готовности  к экзаменам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0931" y="5127171"/>
            <a:ext cx="63028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Ваврушка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Ксения Игоревна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педагог-психолог МАОУ «СОШ №104 г. Челябинска»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96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61069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3773" y="3114879"/>
            <a:ext cx="35759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https://vk.com/pss104</a:t>
            </a:r>
            <a:endParaRPr lang="ru-RU" sz="24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https://vk.com/ksuvavpsy</a:t>
            </a:r>
            <a:endParaRPr lang="ru-RU" sz="24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https://www.facebook.com/ksenia.vav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https://www.instagram.com/kseniyavav/?r=nametag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5" name="Picture 1" descr="C:\Users\Ксюша\Desktop\SCz1qnOqa_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7940" y="1992085"/>
            <a:ext cx="3763645" cy="4163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ллюстрированный гид по фильму &quot;Хроники Нарнии: Лев колдунья и волшебный  шкаф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8128" y="1224634"/>
            <a:ext cx="4167857" cy="53468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Изотерапия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423825">
            <a:off x="3030474" y="1792224"/>
            <a:ext cx="3224022" cy="39014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Тайна моего «Шкафа»</a:t>
            </a:r>
            <a:endParaRPr lang="ru-RU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91846"/>
            <a:ext cx="78867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Материалы и инструменты: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4560" y="2889504"/>
            <a:ext cx="6284214" cy="3275266"/>
          </a:xfrm>
        </p:spPr>
        <p:txBody>
          <a:bodyPr/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Лист бумаги 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Цветные карандаши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Краски, кисточки, стан для воды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Фломастеры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Ксюша\Downloads\09-05-2021_14-30-50\IMG_20210509_1621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071" y="275688"/>
            <a:ext cx="3412777" cy="261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Ксюша\Downloads\09-05-2021_14-30-50\IMG_20210509_162450.jpg"/>
          <p:cNvPicPr/>
          <p:nvPr/>
        </p:nvPicPr>
        <p:blipFill>
          <a:blip r:embed="rId3" cstate="print"/>
          <a:srcRect t="14354" b="7655"/>
          <a:stretch>
            <a:fillRect/>
          </a:stretch>
        </p:blipFill>
        <p:spPr bwMode="auto">
          <a:xfrm>
            <a:off x="5245598" y="291630"/>
            <a:ext cx="2700548" cy="281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Ксюша\Downloads\09-05-2021_14-30-50\IMG_20210509_162515.jpg"/>
          <p:cNvPicPr/>
          <p:nvPr/>
        </p:nvPicPr>
        <p:blipFill>
          <a:blip r:embed="rId4" cstate="print"/>
          <a:srcRect t="15311" b="5741"/>
          <a:stretch>
            <a:fillRect/>
          </a:stretch>
        </p:blipFill>
        <p:spPr bwMode="auto">
          <a:xfrm>
            <a:off x="1245669" y="3614985"/>
            <a:ext cx="2702453" cy="284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Ксюша\Downloads\09-05-2021_14-30-50\IMG_20210509_162529.jpg"/>
          <p:cNvPicPr/>
          <p:nvPr/>
        </p:nvPicPr>
        <p:blipFill>
          <a:blip r:embed="rId5" cstate="print"/>
          <a:srcRect t="17225" b="4785"/>
          <a:stretch>
            <a:fillRect/>
          </a:stretch>
        </p:blipFill>
        <p:spPr bwMode="auto">
          <a:xfrm>
            <a:off x="5175484" y="3631260"/>
            <a:ext cx="2700548" cy="281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Ксюша\Downloads\IMG_20210509_1639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89512" y="824892"/>
            <a:ext cx="3841040" cy="28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2752" y="1706880"/>
            <a:ext cx="218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ИМЯ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Ксюша\Downloads\IMG_20210509_1640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3994" y="2628744"/>
            <a:ext cx="481086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86784" y="3243072"/>
            <a:ext cx="2048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Сильные стороны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1616" y="4242816"/>
            <a:ext cx="2048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чем я нуждаюсь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0C8DDD-0E03-4876-95C3-4EC55113E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Арт-терапевтические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методы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4C89022D-01C4-478F-A47B-EDBC5C9D0067}"/>
              </a:ext>
            </a:extLst>
          </p:cNvPr>
          <p:cNvGrpSpPr>
            <a:grpSpLocks/>
          </p:cNvGrpSpPr>
          <p:nvPr/>
        </p:nvGrpSpPr>
        <p:grpSpPr bwMode="auto">
          <a:xfrm>
            <a:off x="1968637" y="3631895"/>
            <a:ext cx="5105400" cy="650875"/>
            <a:chOff x="1248" y="1440"/>
            <a:chExt cx="3216" cy="410"/>
          </a:xfrm>
        </p:grpSpPr>
        <p:sp>
          <p:nvSpPr>
            <p:cNvPr id="5" name="Line 3">
              <a:extLst>
                <a:ext uri="{FF2B5EF4-FFF2-40B4-BE49-F238E27FC236}">
                  <a16:creationId xmlns="" xmlns:a16="http://schemas.microsoft.com/office/drawing/2014/main" id="{B2EDAFB0-B15D-4BB0-920D-5B0455CBA05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="" xmlns:a16="http://schemas.microsoft.com/office/drawing/2014/main" id="{8DEBF427-70B6-4D22-9A3F-9D6AEE0EA98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 Box 5">
              <a:extLst>
                <a:ext uri="{FF2B5EF4-FFF2-40B4-BE49-F238E27FC236}">
                  <a16:creationId xmlns="" xmlns:a16="http://schemas.microsoft.com/office/drawing/2014/main" id="{5DA53CD1-4343-43FF-9F8C-9AC598865DF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1482"/>
              <a:ext cx="201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32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Коллажирование</a:t>
              </a:r>
              <a:endPara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6">
              <a:extLst>
                <a:ext uri="{FF2B5EF4-FFF2-40B4-BE49-F238E27FC236}">
                  <a16:creationId xmlns="" xmlns:a16="http://schemas.microsoft.com/office/drawing/2014/main" id="{D85A2ABD-702D-4C5D-A815-6B5F620E34D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="" xmlns:a16="http://schemas.microsoft.com/office/drawing/2014/main" id="{E4407163-FCA1-4287-8C8A-1E38E2F1F58F}"/>
              </a:ext>
            </a:extLst>
          </p:cNvPr>
          <p:cNvGrpSpPr>
            <a:grpSpLocks/>
          </p:cNvGrpSpPr>
          <p:nvPr/>
        </p:nvGrpSpPr>
        <p:grpSpPr bwMode="auto">
          <a:xfrm>
            <a:off x="1993021" y="1068527"/>
            <a:ext cx="5105400" cy="650875"/>
            <a:chOff x="1248" y="2030"/>
            <a:chExt cx="3216" cy="410"/>
          </a:xfrm>
        </p:grpSpPr>
        <p:sp>
          <p:nvSpPr>
            <p:cNvPr id="10" name="Line 8">
              <a:extLst>
                <a:ext uri="{FF2B5EF4-FFF2-40B4-BE49-F238E27FC236}">
                  <a16:creationId xmlns="" xmlns:a16="http://schemas.microsoft.com/office/drawing/2014/main" id="{22C92CE2-FBCA-40CD-8959-9D37DEA854B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="" xmlns:a16="http://schemas.microsoft.com/office/drawing/2014/main" id="{3005DE75-19D9-4573-A57A-DB7BFDB0B4F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10">
              <a:extLst>
                <a:ext uri="{FF2B5EF4-FFF2-40B4-BE49-F238E27FC236}">
                  <a16:creationId xmlns="" xmlns:a16="http://schemas.microsoft.com/office/drawing/2014/main" id="{E4D8726D-FBAB-4C0E-BA7F-891109299B7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072"/>
              <a:ext cx="140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32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Изотерапия</a:t>
              </a:r>
              <a:endPara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="" xmlns:a16="http://schemas.microsoft.com/office/drawing/2014/main" id="{3F593CDE-AFC2-4A15-B2CC-2258823B204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="" xmlns:a16="http://schemas.microsoft.com/office/drawing/2014/main" id="{D52B4298-1A56-46ED-8150-AFC0C9061646}"/>
              </a:ext>
            </a:extLst>
          </p:cNvPr>
          <p:cNvGrpSpPr>
            <a:grpSpLocks/>
          </p:cNvGrpSpPr>
          <p:nvPr/>
        </p:nvGrpSpPr>
        <p:grpSpPr bwMode="auto">
          <a:xfrm>
            <a:off x="1993021" y="1931111"/>
            <a:ext cx="5105400" cy="650875"/>
            <a:chOff x="1248" y="2640"/>
            <a:chExt cx="3216" cy="410"/>
          </a:xfrm>
        </p:grpSpPr>
        <p:sp>
          <p:nvSpPr>
            <p:cNvPr id="15" name="Line 13">
              <a:extLst>
                <a:ext uri="{FF2B5EF4-FFF2-40B4-BE49-F238E27FC236}">
                  <a16:creationId xmlns="" xmlns:a16="http://schemas.microsoft.com/office/drawing/2014/main" id="{E71AF001-B905-4D51-9EBF-C4418AAE969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4">
              <a:extLst>
                <a:ext uri="{FF2B5EF4-FFF2-40B4-BE49-F238E27FC236}">
                  <a16:creationId xmlns="" xmlns:a16="http://schemas.microsoft.com/office/drawing/2014/main" id="{08D68C9D-DC59-4622-B8E8-BC09EFFD70F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 Box 15">
              <a:extLst>
                <a:ext uri="{FF2B5EF4-FFF2-40B4-BE49-F238E27FC236}">
                  <a16:creationId xmlns="" xmlns:a16="http://schemas.microsoft.com/office/drawing/2014/main" id="{BE50446C-52F2-4186-B480-B068F79191D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682"/>
              <a:ext cx="181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32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Библиотерапия</a:t>
              </a:r>
              <a:endPara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 Box 16">
              <a:extLst>
                <a:ext uri="{FF2B5EF4-FFF2-40B4-BE49-F238E27FC236}">
                  <a16:creationId xmlns="" xmlns:a16="http://schemas.microsoft.com/office/drawing/2014/main" id="{DE0C5ADC-6ECB-45A2-A198-8923FA37803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="" xmlns:a16="http://schemas.microsoft.com/office/drawing/2014/main" id="{F160DFD5-931C-4BDB-9F73-76AF1822EF0A}"/>
              </a:ext>
            </a:extLst>
          </p:cNvPr>
          <p:cNvGrpSpPr>
            <a:grpSpLocks/>
          </p:cNvGrpSpPr>
          <p:nvPr/>
        </p:nvGrpSpPr>
        <p:grpSpPr bwMode="auto">
          <a:xfrm>
            <a:off x="2005213" y="2769311"/>
            <a:ext cx="5105400" cy="650875"/>
            <a:chOff x="1248" y="3230"/>
            <a:chExt cx="3216" cy="410"/>
          </a:xfrm>
        </p:grpSpPr>
        <p:sp>
          <p:nvSpPr>
            <p:cNvPr id="20" name="Line 18">
              <a:extLst>
                <a:ext uri="{FF2B5EF4-FFF2-40B4-BE49-F238E27FC236}">
                  <a16:creationId xmlns="" xmlns:a16="http://schemas.microsoft.com/office/drawing/2014/main" id="{EC99A3F1-3B6A-4DFC-B259-0DCFEE1ED1E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 19">
              <a:extLst>
                <a:ext uri="{FF2B5EF4-FFF2-40B4-BE49-F238E27FC236}">
                  <a16:creationId xmlns="" xmlns:a16="http://schemas.microsoft.com/office/drawing/2014/main" id="{9BD477A5-59DC-4DE4-9D71-1EECC2AE637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 Box 20">
              <a:extLst>
                <a:ext uri="{FF2B5EF4-FFF2-40B4-BE49-F238E27FC236}">
                  <a16:creationId xmlns="" xmlns:a16="http://schemas.microsoft.com/office/drawing/2014/main" id="{EE3DF041-9A19-4457-873F-BB84696A62C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3272"/>
              <a:ext cx="187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3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Музыкотерапия</a:t>
              </a:r>
              <a:endPara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="" xmlns:a16="http://schemas.microsoft.com/office/drawing/2014/main" id="{ADCCCEE6-CEF4-4792-B754-CF08FFA1E4B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="" xmlns:a16="http://schemas.microsoft.com/office/drawing/2014/main" id="{1544CA40-3692-4249-9D5E-91BB1226C62F}"/>
              </a:ext>
            </a:extLst>
          </p:cNvPr>
          <p:cNvGrpSpPr>
            <a:grpSpLocks/>
          </p:cNvGrpSpPr>
          <p:nvPr/>
        </p:nvGrpSpPr>
        <p:grpSpPr bwMode="auto">
          <a:xfrm>
            <a:off x="2017405" y="4504512"/>
            <a:ext cx="5105400" cy="650875"/>
            <a:chOff x="1248" y="3230"/>
            <a:chExt cx="3216" cy="410"/>
          </a:xfrm>
        </p:grpSpPr>
        <p:sp>
          <p:nvSpPr>
            <p:cNvPr id="25" name="Line 23">
              <a:extLst>
                <a:ext uri="{FF2B5EF4-FFF2-40B4-BE49-F238E27FC236}">
                  <a16:creationId xmlns="" xmlns:a16="http://schemas.microsoft.com/office/drawing/2014/main" id="{4870E73E-154B-429F-8E81-764E0FE7677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4">
              <a:extLst>
                <a:ext uri="{FF2B5EF4-FFF2-40B4-BE49-F238E27FC236}">
                  <a16:creationId xmlns="" xmlns:a16="http://schemas.microsoft.com/office/drawing/2014/main" id="{ECCCA224-2916-4CD6-825D-2B779F9175C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 Box 25">
              <a:extLst>
                <a:ext uri="{FF2B5EF4-FFF2-40B4-BE49-F238E27FC236}">
                  <a16:creationId xmlns="" xmlns:a16="http://schemas.microsoft.com/office/drawing/2014/main" id="{AF44F054-57D2-41A2-9A73-2EE763035DA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3272"/>
              <a:ext cx="173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32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Сказкотерапия</a:t>
              </a:r>
              <a:endPara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 Box 26">
              <a:extLst>
                <a:ext uri="{FF2B5EF4-FFF2-40B4-BE49-F238E27FC236}">
                  <a16:creationId xmlns="" xmlns:a16="http://schemas.microsoft.com/office/drawing/2014/main" id="{DB978083-0101-42BF-A8DE-5B04046215F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34" name="Group 7">
            <a:extLst>
              <a:ext uri="{FF2B5EF4-FFF2-40B4-BE49-F238E27FC236}">
                <a16:creationId xmlns="" xmlns:a16="http://schemas.microsoft.com/office/drawing/2014/main" id="{E4407163-FCA1-4287-8C8A-1E38E2F1F58F}"/>
              </a:ext>
            </a:extLst>
          </p:cNvPr>
          <p:cNvGrpSpPr>
            <a:grpSpLocks/>
          </p:cNvGrpSpPr>
          <p:nvPr/>
        </p:nvGrpSpPr>
        <p:grpSpPr bwMode="auto">
          <a:xfrm>
            <a:off x="2017405" y="5384495"/>
            <a:ext cx="5105400" cy="650875"/>
            <a:chOff x="1248" y="2030"/>
            <a:chExt cx="3216" cy="410"/>
          </a:xfrm>
        </p:grpSpPr>
        <p:sp>
          <p:nvSpPr>
            <p:cNvPr id="35" name="Line 8">
              <a:extLst>
                <a:ext uri="{FF2B5EF4-FFF2-40B4-BE49-F238E27FC236}">
                  <a16:creationId xmlns="" xmlns:a16="http://schemas.microsoft.com/office/drawing/2014/main" id="{22C92CE2-FBCA-40CD-8959-9D37DEA854B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 9">
              <a:extLst>
                <a:ext uri="{FF2B5EF4-FFF2-40B4-BE49-F238E27FC236}">
                  <a16:creationId xmlns="" xmlns:a16="http://schemas.microsoft.com/office/drawing/2014/main" id="{3005DE75-19D9-4573-A57A-DB7BFDB0B4F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 Box 10">
              <a:extLst>
                <a:ext uri="{FF2B5EF4-FFF2-40B4-BE49-F238E27FC236}">
                  <a16:creationId xmlns="" xmlns:a16="http://schemas.microsoft.com/office/drawing/2014/main" id="{E4D8726D-FBAB-4C0E-BA7F-891109299B7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072"/>
              <a:ext cx="1629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32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Глинотерапия</a:t>
              </a:r>
              <a:endPara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 Box 11">
              <a:extLst>
                <a:ext uri="{FF2B5EF4-FFF2-40B4-BE49-F238E27FC236}">
                  <a16:creationId xmlns="" xmlns:a16="http://schemas.microsoft.com/office/drawing/2014/main" id="{3F593CDE-AFC2-4A15-B2CC-2258823B204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9" name="Group 12">
            <a:extLst>
              <a:ext uri="{FF2B5EF4-FFF2-40B4-BE49-F238E27FC236}">
                <a16:creationId xmlns="" xmlns:a16="http://schemas.microsoft.com/office/drawing/2014/main" id="{D52B4298-1A56-46ED-8150-AFC0C9061646}"/>
              </a:ext>
            </a:extLst>
          </p:cNvPr>
          <p:cNvGrpSpPr>
            <a:grpSpLocks/>
          </p:cNvGrpSpPr>
          <p:nvPr/>
        </p:nvGrpSpPr>
        <p:grpSpPr bwMode="auto">
          <a:xfrm>
            <a:off x="2029597" y="6207125"/>
            <a:ext cx="5105400" cy="650875"/>
            <a:chOff x="1248" y="2640"/>
            <a:chExt cx="3216" cy="410"/>
          </a:xfrm>
        </p:grpSpPr>
        <p:sp>
          <p:nvSpPr>
            <p:cNvPr id="40" name="Line 13">
              <a:extLst>
                <a:ext uri="{FF2B5EF4-FFF2-40B4-BE49-F238E27FC236}">
                  <a16:creationId xmlns="" xmlns:a16="http://schemas.microsoft.com/office/drawing/2014/main" id="{E71AF001-B905-4D51-9EBF-C4418AAE969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ectangle 14">
              <a:extLst>
                <a:ext uri="{FF2B5EF4-FFF2-40B4-BE49-F238E27FC236}">
                  <a16:creationId xmlns="" xmlns:a16="http://schemas.microsoft.com/office/drawing/2014/main" id="{08D68C9D-DC59-4622-B8E8-BC09EFFD70F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 Box 15">
              <a:extLst>
                <a:ext uri="{FF2B5EF4-FFF2-40B4-BE49-F238E27FC236}">
                  <a16:creationId xmlns="" xmlns:a16="http://schemas.microsoft.com/office/drawing/2014/main" id="{BE50446C-52F2-4186-B480-B068F79191D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682"/>
              <a:ext cx="154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3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Фототерапия</a:t>
              </a:r>
              <a:endPara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 Box 16">
              <a:extLst>
                <a:ext uri="{FF2B5EF4-FFF2-40B4-BE49-F238E27FC236}">
                  <a16:creationId xmlns="" xmlns:a16="http://schemas.microsoft.com/office/drawing/2014/main" id="{DE0C5ADC-6ECB-45A2-A198-8923FA37803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991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sun9-67.userapi.com/impg/lBzWtxW-ViZCRjvo8vNzCsbJkVuJNgrdvT9Vkg/1Dq2WTCX6gA.jpg?size=810x1080&amp;quality=96&amp;sign=3e5ea123f84ed85e81f5c4cf6695dcc2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6276" y="4794704"/>
            <a:ext cx="1350000" cy="1800000"/>
          </a:xfrm>
          <a:prstGeom prst="rect">
            <a:avLst/>
          </a:prstGeom>
          <a:noFill/>
        </p:spPr>
      </p:pic>
      <p:pic>
        <p:nvPicPr>
          <p:cNvPr id="20484" name="Picture 4" descr="https://sun9-51.userapi.com/impg/bIAscT8RzGYzYQs_KyEiXpfOsB152zi2vKfXhg/USZ4bBZFBWs.jpg?size=1280x960&amp;quality=96&amp;sign=e61a083d3a321ee0568732493bbb9de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8161" y="2648176"/>
            <a:ext cx="2400000" cy="1800000"/>
          </a:xfrm>
          <a:prstGeom prst="rect">
            <a:avLst/>
          </a:prstGeom>
          <a:noFill/>
        </p:spPr>
      </p:pic>
      <p:pic>
        <p:nvPicPr>
          <p:cNvPr id="20486" name="Picture 6" descr="https://sun9-5.userapi.com/impg/iIdHb646R_TRm-pBHB424zZu441_hyizF-Vn-A/KhNf4bVV2z4.jpg?size=810x1080&amp;quality=96&amp;sign=e7793aba2f341413a2f6d7ab85411446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6789" y="4794703"/>
            <a:ext cx="1350000" cy="1800000"/>
          </a:xfrm>
          <a:prstGeom prst="rect">
            <a:avLst/>
          </a:prstGeom>
          <a:noFill/>
        </p:spPr>
      </p:pic>
      <p:pic>
        <p:nvPicPr>
          <p:cNvPr id="20490" name="Picture 10" descr="https://sun9-5.userapi.com/impg/9_6j1bTW1UgXVQ-3wBgQ7jt4N1C5UWnaGohbDQ/WF9Bm4hi49Y.jpg?size=1280x960&amp;quality=96&amp;sign=d1b248ab775bca47dbd8d24471421c31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582863"/>
            <a:ext cx="2400000" cy="1800000"/>
          </a:xfrm>
          <a:prstGeom prst="rect">
            <a:avLst/>
          </a:prstGeom>
          <a:noFill/>
        </p:spPr>
      </p:pic>
      <p:pic>
        <p:nvPicPr>
          <p:cNvPr id="20492" name="Picture 12" descr="https://sun9-40.userapi.com/impg/Pni2j9zDlDMh97mZKsnKNogMF9diYp58KrifRw/DR6MHv9wxa4.jpg?size=1280x960&amp;quality=96&amp;sign=74d36c5fd7f1324ef386b9a2e8a10a66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9019" y="4780414"/>
            <a:ext cx="2400000" cy="1800000"/>
          </a:xfrm>
          <a:prstGeom prst="rect">
            <a:avLst/>
          </a:prstGeom>
          <a:noFill/>
        </p:spPr>
      </p:pic>
      <p:pic>
        <p:nvPicPr>
          <p:cNvPr id="20493" name="Picture 13" descr="C:\Users\Ксюша\Desktop\YI-DekJAl5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301" y="489629"/>
            <a:ext cx="2400000" cy="1800000"/>
          </a:xfrm>
          <a:prstGeom prst="rect">
            <a:avLst/>
          </a:prstGeom>
          <a:noFill/>
        </p:spPr>
      </p:pic>
      <p:pic>
        <p:nvPicPr>
          <p:cNvPr id="20495" name="Picture 15" descr="https://sun9-39.userapi.com/impg/HGVkAjw2lK4H0V1Hb2OlRzWUh_6wvQJn3rzwlA/84mhpT0p1eA.jpg?size=810x1080&amp;quality=96&amp;sign=8071d62987db4c9e67ab3dc6fc71a6fd&amp;type=alb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01103" y="473528"/>
            <a:ext cx="1350000" cy="1800000"/>
          </a:xfrm>
          <a:prstGeom prst="rect">
            <a:avLst/>
          </a:prstGeom>
          <a:noFill/>
        </p:spPr>
      </p:pic>
      <p:pic>
        <p:nvPicPr>
          <p:cNvPr id="20497" name="Picture 17" descr="https://sun9-54.userapi.com/impg/qVhcnz4hDg6YmkYqB-KNCqV_yRRYvwv4MqDg1w/CcAkm9FpUw0.jpg?size=1280x960&amp;quality=96&amp;sign=9769aafe4f98b6a0e8c00ff8d6ec8748&amp;type=albu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04959" y="2612571"/>
            <a:ext cx="2400000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73024" y="268224"/>
          <a:ext cx="7912608" cy="6144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38843"/>
            <a:ext cx="7886700" cy="610688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 чего было легче начать?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вызвало затруднения?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 вы думаете, в связи с чем?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из сильных сторон может помочь уже сегодня для удовлетворения в того, в чем нуждаетесь?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ещё нужно?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Определите 3 конкретных действия, которые уже сегодня помогут начать удовлетворять то, в чем нуждаетесь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</TotalTime>
  <Words>94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Методы арт-терапии для повышения уровня психологической готовности  к экзаменам</vt:lpstr>
      <vt:lpstr>Изотерапия</vt:lpstr>
      <vt:lpstr>Материалы и инструменты:</vt:lpstr>
      <vt:lpstr>Презентация PowerPoint</vt:lpstr>
      <vt:lpstr>Презентация PowerPoint</vt:lpstr>
      <vt:lpstr>Арт-терапевтические методы</vt:lpstr>
      <vt:lpstr>Презентация PowerPoint</vt:lpstr>
      <vt:lpstr>Презентация PowerPoint</vt:lpstr>
      <vt:lpstr>С чего было легче начать? Что вызвало затруднения? Как вы думаете, в связи с чем? Что из сильных сторон может помочь уже сегодня для удовлетворения в того, в чем нуждаетесь? Что ещё нужно?  Определите 3 конкретных действия, которые уже сегодня помогут начать удовлетворять то, в чем нуждаетесь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18</cp:revision>
  <dcterms:created xsi:type="dcterms:W3CDTF">2020-10-04T10:32:20Z</dcterms:created>
  <dcterms:modified xsi:type="dcterms:W3CDTF">2021-05-11T06:04:58Z</dcterms:modified>
</cp:coreProperties>
</file>