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sldIdLst>
    <p:sldId id="264" r:id="rId2"/>
    <p:sldId id="262" r:id="rId3"/>
    <p:sldId id="257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772" autoAdjust="0"/>
  </p:normalViewPr>
  <p:slideViewPr>
    <p:cSldViewPr snapToGrid="0">
      <p:cViewPr>
        <p:scale>
          <a:sx n="68" d="100"/>
          <a:sy n="68" d="100"/>
        </p:scale>
        <p:origin x="-82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648AB-3B2B-4162-808B-BDDCE5BCEED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115C7-11DA-459C-AB5A-3F372F6D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4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 знакомит учащихся</a:t>
            </a:r>
            <a:r>
              <a:rPr lang="ru-RU" baseline="0" dirty="0" smtClean="0"/>
              <a:t> с темой: «математика в профессиях» в рамках внеурочной деятельности, и рассказывает про профессии: повар, строитель, врач, водитель, сварщик и бухгалтер. Каждой профессии присвоен свой  номер., от 1 до 6 по количеству групп. Каждой группе достаётся 1 профессия.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115C7-11DA-459C-AB5A-3F372F6D6D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Учащимся дается задание, которое состоит в том,</a:t>
            </a:r>
            <a:r>
              <a:rPr lang="ru-RU" baseline="0" dirty="0" smtClean="0"/>
              <a:t> что бы найти задачи относящиеся к выбранной профессии и решить их. На выполнение задания отводится 15 минут.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115C7-11DA-459C-AB5A-3F372F6D6D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0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115C7-11DA-459C-AB5A-3F372F6D6D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9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Каждая группу учащихся выступает.</a:t>
            </a:r>
            <a:r>
              <a:rPr lang="ru-RU" baseline="0" dirty="0" smtClean="0"/>
              <a:t>  </a:t>
            </a:r>
          </a:p>
          <a:p>
            <a:r>
              <a:rPr lang="ru-RU" baseline="0" dirty="0" smtClean="0"/>
              <a:t>Из списка самостоятельно выбирают задачи и рассказывают, почему группа выбрала эти задачи. Попутно рассказывают  решение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115C7-11DA-459C-AB5A-3F372F6D6D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8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 с учащимся подводит итог урока. Что в каждой профессии нужна математика.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115C7-11DA-459C-AB5A-3F372F6D6D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4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0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24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8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80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4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1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6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8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8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9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4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6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AD7F-F4B5-4E8D-9EFE-DF518C67F96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88A860-41DD-435B-88E4-635BE2A9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Математика в профессиях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Занятие внеурочной деятельности курса «Профориентация» </a:t>
            </a:r>
          </a:p>
          <a:p>
            <a:pPr marL="0" indent="0" algn="ctr">
              <a:buNone/>
            </a:pPr>
            <a:r>
              <a:rPr lang="ru-RU" sz="3600" dirty="0" smtClean="0"/>
              <a:t>в 6 классе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dirty="0" smtClean="0"/>
              <a:t>Саблин Александр Михайлович, </a:t>
            </a:r>
          </a:p>
          <a:p>
            <a:pPr marL="0" indent="0">
              <a:buNone/>
            </a:pPr>
            <a:r>
              <a:rPr lang="ru-RU" dirty="0" smtClean="0"/>
              <a:t>учитель математики МБОУ «СОШ № 109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93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51907"/>
            <a:ext cx="8873543" cy="745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Математика в профессиях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881" y="1204174"/>
            <a:ext cx="11500834" cy="565382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Цель: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познакомить учащихся с практическим применением математических знаний в профессиях.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Личностные: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-воспитание трудолюбия, собранности, коммуникабельности;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-воспитание познавательной активности;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-формирование всесторонне развитой личности;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-ориентировка в мире профессий.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-формирование умений воспринимать, анализировать, сравнивать и делать выводы;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-формирование навыков работать самостоятельно и в парах;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-формирование умения осуществлять самоконтроль, самооценку, при выполнении учебных задач.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Предметные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 обеспечение закрепления и систематизация знаний, полученных на предшествующих уроках;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 </a:t>
            </a:r>
            <a:r>
              <a:rPr lang="ru-RU" dirty="0" smtClean="0">
                <a:solidFill>
                  <a:schemeClr val="tx1"/>
                </a:solidFill>
              </a:rPr>
              <a:t>формирование умения применять правила умножения и деления, сложения и вычитания десятичных дробей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понятие роли математики в профессиональной деятельности людей.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13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141" y="259574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План </a:t>
            </a:r>
            <a:r>
              <a:rPr lang="ru-RU" b="1" dirty="0" smtClean="0"/>
              <a:t>мероприятия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8" y="2608500"/>
            <a:ext cx="4969066" cy="3727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9096" y="1090523"/>
            <a:ext cx="10401278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Первый этап :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3600" dirty="0" smtClean="0"/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 Деление класса на 6 групп по 4-5 человек.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937182"/>
            <a:ext cx="4931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Учащиеся садятся за стол на котором заранее находится: список задач, лист с номером  профессии, ручки и карандаши.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95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780" y="2960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Второй этап </a:t>
            </a:r>
            <a:r>
              <a:rPr lang="ru-RU" sz="3600" dirty="0">
                <a:solidFill>
                  <a:schemeClr val="tx1"/>
                </a:solidFill>
              </a:rPr>
              <a:t>: </a:t>
            </a:r>
          </a:p>
          <a:p>
            <a:r>
              <a:rPr lang="ru-RU" sz="2000" dirty="0"/>
              <a:t> </a:t>
            </a:r>
            <a:r>
              <a:rPr lang="ru-RU" dirty="0"/>
              <a:t>Организационный момент.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68" y="2653258"/>
            <a:ext cx="5510188" cy="3099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6791">
            <a:off x="467889" y="2389882"/>
            <a:ext cx="5326560" cy="299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52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93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СПИСОК ЗАДАЧ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175" y="1154242"/>
            <a:ext cx="10059649" cy="3834486"/>
          </a:xfrm>
        </p:spPr>
        <p:txBody>
          <a:bodyPr>
            <a:noAutofit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Комната имеет форму прямоугольного параллелепипеда.  Её объём равен 72 м3 , а высота – 3 м. Найди площадь потолка этой комнаты.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Цена товара снизилась с 40 рублей до 30 рублей. На сколько процентов снизилась цена?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Сколько квадратных метров конструкционной стали потребуется для изготовления емкости для воды, имеющей форму прямоугольного параллелепипеда с линейными размерами 2 ; 3 и 1 м.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Автомобилист отправился в путешествие и первую остановку сделал через 580 км, а вторую через 420 км после первой остановки. При этом было истрачено по 7 л бензина на каждые 100 км пути. Сколько топлива было потрачено?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Масса очищенного картофеля 27 кг. Потери при тепловой обработки составляет 3% массы нетто. Определите массу вареного картофеля.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Если суточная потребность организма в каротине 4,5 мг, то потребность организма в витамине А составляет 30% от потребности каротина. Какова суточная потребность организма в витамине А?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школе 630 учащихся. На олимпиаду по математике отправили 126 учащихся школы. Сколько процентов учащихся приняло участие на олимпиаде по математике.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Масса </a:t>
            </a:r>
            <a:r>
              <a:rPr lang="ru-RU" sz="1400" dirty="0">
                <a:solidFill>
                  <a:schemeClr val="tx1"/>
                </a:solidFill>
              </a:rPr>
              <a:t>ящика с товаром </a:t>
            </a:r>
            <a:r>
              <a:rPr lang="ru-RU" sz="1400" dirty="0" smtClean="0">
                <a:solidFill>
                  <a:schemeClr val="tx1"/>
                </a:solidFill>
              </a:rPr>
              <a:t>11 </a:t>
            </a:r>
            <a:r>
              <a:rPr lang="ru-RU" sz="1400" dirty="0">
                <a:solidFill>
                  <a:schemeClr val="tx1"/>
                </a:solidFill>
              </a:rPr>
              <a:t>кг. Масса товара </a:t>
            </a:r>
            <a:r>
              <a:rPr lang="ru-RU" sz="1400" dirty="0" smtClean="0">
                <a:solidFill>
                  <a:schemeClr val="tx1"/>
                </a:solidFill>
              </a:rPr>
              <a:t>9 </a:t>
            </a:r>
            <a:r>
              <a:rPr lang="ru-RU" sz="1400" dirty="0">
                <a:solidFill>
                  <a:schemeClr val="tx1"/>
                </a:solidFill>
              </a:rPr>
              <a:t>кг. Сколько процентов масса пустого ящика составляет от массы ящика с товаром?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В магазин привезли 250 коробок, в каждой коробке по 54 пачки печенья. Какова масса всего печенья, если масса одной пачки 150г?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Какое расстояние между Москвой и Петербургом, если поезд, который движется со скоростью 110 км в час, проезжает это расстояние за 6 часов</a:t>
            </a:r>
            <a:r>
              <a:rPr lang="ru-RU" sz="1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768" y="297925"/>
            <a:ext cx="3235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Третий этап </a:t>
            </a:r>
            <a:r>
              <a:rPr lang="ru-RU" sz="36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950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На выполнение задания отводится 15 минут.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497">
            <a:off x="794479" y="2549287"/>
            <a:ext cx="5051684" cy="3788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31" y="2068643"/>
            <a:ext cx="4966741" cy="3725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764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92" y="1322428"/>
            <a:ext cx="4814168" cy="3610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7863">
            <a:off x="618316" y="2208871"/>
            <a:ext cx="5984737" cy="3366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77780" y="2960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Четвертый этап : </a:t>
            </a:r>
          </a:p>
          <a:p>
            <a:r>
              <a:rPr lang="ru-RU" sz="2000" dirty="0" smtClean="0"/>
              <a:t> </a:t>
            </a:r>
            <a:r>
              <a:rPr lang="ru-RU" dirty="0" smtClean="0"/>
              <a:t>выступление учащихся.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095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174" y="505907"/>
            <a:ext cx="10401278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Заключительный этап :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3600" dirty="0" smtClean="0"/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 п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одведение итогов урока.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3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075" y="1933732"/>
            <a:ext cx="7199034" cy="4049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56031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104</TotalTime>
  <Words>224</Words>
  <Application>Microsoft Office PowerPoint</Application>
  <PresentationFormat>Произвольный</PresentationFormat>
  <Paragraphs>56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Математика в профессиях</vt:lpstr>
      <vt:lpstr>Математика в профессиях  </vt:lpstr>
      <vt:lpstr>План мероприятия </vt:lpstr>
      <vt:lpstr>Презентация PowerPoint</vt:lpstr>
      <vt:lpstr>СПИСОК ЗАДАЧ </vt:lpstr>
      <vt:lpstr>На выполнение задания отводится 15 минут. 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user</cp:lastModifiedBy>
  <cp:revision>12</cp:revision>
  <dcterms:created xsi:type="dcterms:W3CDTF">2023-03-22T18:14:52Z</dcterms:created>
  <dcterms:modified xsi:type="dcterms:W3CDTF">2023-03-27T05:55:33Z</dcterms:modified>
</cp:coreProperties>
</file>