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69" r:id="rId4"/>
    <p:sldId id="274" r:id="rId5"/>
    <p:sldId id="277" r:id="rId6"/>
    <p:sldId id="278" r:id="rId7"/>
    <p:sldId id="259" r:id="rId8"/>
    <p:sldId id="276" r:id="rId9"/>
    <p:sldId id="273" r:id="rId10"/>
    <p:sldId id="270" r:id="rId11"/>
    <p:sldId id="264" r:id="rId12"/>
    <p:sldId id="260" r:id="rId13"/>
    <p:sldId id="275" r:id="rId14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8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44436C-8246-416C-98CD-8DCA1B683F13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EF94E79-31D6-45F1-9A61-2F22072A8EB5}">
      <dgm:prSet phldrT="[Текст]"/>
      <dgm:spPr/>
      <dgm:t>
        <a:bodyPr/>
        <a:lstStyle/>
        <a:p>
          <a:r>
            <a:rPr lang="ru-RU" dirty="0"/>
            <a:t>1</a:t>
          </a:r>
        </a:p>
      </dgm:t>
    </dgm:pt>
    <dgm:pt modelId="{51C4CE3D-39DB-4B1F-AD5F-AEDB1355AE8F}" type="parTrans" cxnId="{95B4B06C-D71C-44D5-9C1B-2CEAD94D2506}">
      <dgm:prSet/>
      <dgm:spPr/>
      <dgm:t>
        <a:bodyPr/>
        <a:lstStyle/>
        <a:p>
          <a:endParaRPr lang="ru-RU"/>
        </a:p>
      </dgm:t>
    </dgm:pt>
    <dgm:pt modelId="{CE187C71-EB86-4A5E-A279-FE38AB34AE47}" type="sibTrans" cxnId="{95B4B06C-D71C-44D5-9C1B-2CEAD94D2506}">
      <dgm:prSet/>
      <dgm:spPr/>
      <dgm:t>
        <a:bodyPr/>
        <a:lstStyle/>
        <a:p>
          <a:endParaRPr lang="ru-RU"/>
        </a:p>
      </dgm:t>
    </dgm:pt>
    <dgm:pt modelId="{CC6CD11B-726D-4439-B58F-716DFD3C1F58}">
      <dgm:prSet phldrT="[Текст]"/>
      <dgm:spPr/>
      <dgm:t>
        <a:bodyPr/>
        <a:lstStyle/>
        <a:p>
          <a:pPr marL="0" indent="0">
            <a:buFontTx/>
            <a:buNone/>
          </a:pPr>
          <a:r>
            <a: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Выбираем в пространстве систему координат из соображений удобства выражения координат и наглядности изображения.</a:t>
          </a:r>
          <a:endParaRPr lang="ru-RU" dirty="0"/>
        </a:p>
      </dgm:t>
    </dgm:pt>
    <dgm:pt modelId="{16FE8706-C3CA-4ABA-B463-C81D5FDEF27B}" type="parTrans" cxnId="{9B121532-7EB7-4C2D-8715-0A45E267A01E}">
      <dgm:prSet/>
      <dgm:spPr/>
      <dgm:t>
        <a:bodyPr/>
        <a:lstStyle/>
        <a:p>
          <a:endParaRPr lang="ru-RU"/>
        </a:p>
      </dgm:t>
    </dgm:pt>
    <dgm:pt modelId="{0951D711-1A6B-4EE5-AD56-ACC67C1AF34A}" type="sibTrans" cxnId="{9B121532-7EB7-4C2D-8715-0A45E267A01E}">
      <dgm:prSet/>
      <dgm:spPr/>
      <dgm:t>
        <a:bodyPr/>
        <a:lstStyle/>
        <a:p>
          <a:endParaRPr lang="ru-RU"/>
        </a:p>
      </dgm:t>
    </dgm:pt>
    <dgm:pt modelId="{68F94688-727E-4045-A233-C594C97713EA}">
      <dgm:prSet phldrT="[Текст]"/>
      <dgm:spPr/>
      <dgm:t>
        <a:bodyPr/>
        <a:lstStyle/>
        <a:p>
          <a:r>
            <a:rPr lang="ru-RU" dirty="0"/>
            <a:t>2</a:t>
          </a:r>
        </a:p>
      </dgm:t>
    </dgm:pt>
    <dgm:pt modelId="{814462D1-E7F6-484F-95D1-E4F26CB2D7FE}" type="parTrans" cxnId="{19850033-0E97-4257-BD62-F352D93EDF4C}">
      <dgm:prSet/>
      <dgm:spPr/>
      <dgm:t>
        <a:bodyPr/>
        <a:lstStyle/>
        <a:p>
          <a:endParaRPr lang="ru-RU"/>
        </a:p>
      </dgm:t>
    </dgm:pt>
    <dgm:pt modelId="{B331E0CF-8A18-4A9E-ACA2-489887CBAAAF}" type="sibTrans" cxnId="{19850033-0E97-4257-BD62-F352D93EDF4C}">
      <dgm:prSet/>
      <dgm:spPr/>
      <dgm:t>
        <a:bodyPr/>
        <a:lstStyle/>
        <a:p>
          <a:endParaRPr lang="ru-RU"/>
        </a:p>
      </dgm:t>
    </dgm:pt>
    <dgm:pt modelId="{FFF96E08-2213-44CB-9C4D-DC9B8B069BC1}">
      <dgm:prSet phldrT="[Текст]"/>
      <dgm:spPr/>
      <dgm:t>
        <a:bodyPr/>
        <a:lstStyle/>
        <a:p>
          <a:pPr>
            <a:buNone/>
          </a:pPr>
          <a:r>
            <a: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Находим координаты необходимых для нас точек. </a:t>
          </a:r>
          <a:endParaRPr lang="ru-RU" dirty="0"/>
        </a:p>
      </dgm:t>
    </dgm:pt>
    <dgm:pt modelId="{2EE2592A-099B-4E77-8AA5-7FFCF429EA17}" type="parTrans" cxnId="{934BB20A-DEE4-49A0-AC64-B8AD5DE655FB}">
      <dgm:prSet/>
      <dgm:spPr/>
      <dgm:t>
        <a:bodyPr/>
        <a:lstStyle/>
        <a:p>
          <a:endParaRPr lang="ru-RU"/>
        </a:p>
      </dgm:t>
    </dgm:pt>
    <dgm:pt modelId="{793B17F6-F541-4CCC-900D-E55D0989AD59}" type="sibTrans" cxnId="{934BB20A-DEE4-49A0-AC64-B8AD5DE655FB}">
      <dgm:prSet/>
      <dgm:spPr/>
      <dgm:t>
        <a:bodyPr/>
        <a:lstStyle/>
        <a:p>
          <a:endParaRPr lang="ru-RU"/>
        </a:p>
      </dgm:t>
    </dgm:pt>
    <dgm:pt modelId="{F8C6877C-CED0-436C-97E0-E2BEBF256DF8}">
      <dgm:prSet phldrT="[Текст]"/>
      <dgm:spPr/>
      <dgm:t>
        <a:bodyPr/>
        <a:lstStyle/>
        <a:p>
          <a:r>
            <a:rPr lang="ru-RU" dirty="0"/>
            <a:t>3</a:t>
          </a:r>
        </a:p>
      </dgm:t>
    </dgm:pt>
    <dgm:pt modelId="{CD8868F2-BAA6-4A55-BD9D-3436897EB532}" type="parTrans" cxnId="{12B80E69-3F7A-4172-8C5E-ACB3BCEFBAA5}">
      <dgm:prSet/>
      <dgm:spPr/>
      <dgm:t>
        <a:bodyPr/>
        <a:lstStyle/>
        <a:p>
          <a:endParaRPr lang="ru-RU"/>
        </a:p>
      </dgm:t>
    </dgm:pt>
    <dgm:pt modelId="{3E334284-D63C-4839-9692-BAD768ED5AD2}" type="sibTrans" cxnId="{12B80E69-3F7A-4172-8C5E-ACB3BCEFBAA5}">
      <dgm:prSet/>
      <dgm:spPr/>
      <dgm:t>
        <a:bodyPr/>
        <a:lstStyle/>
        <a:p>
          <a:endParaRPr lang="ru-RU"/>
        </a:p>
      </dgm:t>
    </dgm:pt>
    <dgm:pt modelId="{83BDC17A-A6E5-4985-B2B2-37AA3F96F14C}">
      <dgm:prSet phldrT="[Текст]" custT="1"/>
      <dgm:spPr/>
      <dgm:t>
        <a:bodyPr/>
        <a:lstStyle/>
        <a:p>
          <a:pPr marL="0" lvl="1" indent="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ru-RU" sz="2300" kern="1200" dirty="0">
              <a:solidFill>
                <a:srgbClr val="0070C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Решаем задачу, используя основные задачи метода координат. </a:t>
          </a:r>
        </a:p>
      </dgm:t>
    </dgm:pt>
    <dgm:pt modelId="{E2961E72-FDE1-45D9-8C80-7D7B9551ED1E}" type="parTrans" cxnId="{F932F011-F740-42A4-9533-D43FD557D1EF}">
      <dgm:prSet/>
      <dgm:spPr/>
      <dgm:t>
        <a:bodyPr/>
        <a:lstStyle/>
        <a:p>
          <a:endParaRPr lang="ru-RU"/>
        </a:p>
      </dgm:t>
    </dgm:pt>
    <dgm:pt modelId="{30BCA7A1-BC1E-4347-8C2E-B681C22B71CB}" type="sibTrans" cxnId="{F932F011-F740-42A4-9533-D43FD557D1EF}">
      <dgm:prSet/>
      <dgm:spPr/>
      <dgm:t>
        <a:bodyPr/>
        <a:lstStyle/>
        <a:p>
          <a:endParaRPr lang="ru-RU"/>
        </a:p>
      </dgm:t>
    </dgm:pt>
    <dgm:pt modelId="{4FB668E5-D836-42A9-9BEA-E3AD99E50DD6}">
      <dgm:prSet phldrT="[Текст]" custT="1"/>
      <dgm:spPr/>
      <dgm:t>
        <a:bodyPr/>
        <a:lstStyle/>
        <a:p>
          <a:pPr marL="0" lvl="1" indent="0" algn="ctr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ru-RU" sz="2300" kern="12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4</a:t>
          </a:r>
        </a:p>
      </dgm:t>
    </dgm:pt>
    <dgm:pt modelId="{C28F6FC0-CDF3-4C2D-9586-E7AAAC7BA4EF}" type="parTrans" cxnId="{23CE2D78-E4BB-4B18-89F5-0CFF5C9AE110}">
      <dgm:prSet/>
      <dgm:spPr/>
    </dgm:pt>
    <dgm:pt modelId="{3AAD4FA6-6309-4F87-BA0A-73DF5565BD9E}" type="sibTrans" cxnId="{23CE2D78-E4BB-4B18-89F5-0CFF5C9AE110}">
      <dgm:prSet/>
      <dgm:spPr/>
    </dgm:pt>
    <dgm:pt modelId="{8CECB731-C0AB-43B0-BF9B-89CAE5D857FD}">
      <dgm:prSet/>
      <dgm:spPr/>
      <dgm:t>
        <a:bodyPr/>
        <a:lstStyle/>
        <a:p>
          <a:pPr>
            <a:buNone/>
          </a:pPr>
          <a:r>
            <a: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Переходим от аналитических соотношений к геометрическим.</a:t>
          </a:r>
          <a:endParaRPr lang="ru-RU" dirty="0"/>
        </a:p>
      </dgm:t>
    </dgm:pt>
    <dgm:pt modelId="{17DA5BEF-E07C-418F-98B3-C604FDB618C4}" type="parTrans" cxnId="{49BCDD49-67BE-441D-8761-D31C06E10105}">
      <dgm:prSet/>
      <dgm:spPr/>
    </dgm:pt>
    <dgm:pt modelId="{372AA03E-5EC1-4BCF-823F-DD49EC97CCC4}" type="sibTrans" cxnId="{49BCDD49-67BE-441D-8761-D31C06E10105}">
      <dgm:prSet/>
      <dgm:spPr/>
    </dgm:pt>
    <dgm:pt modelId="{703C0436-ACDF-4EB5-ADFE-A3CF1C38F877}" type="pres">
      <dgm:prSet presAssocID="{8D44436C-8246-416C-98CD-8DCA1B683F1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E973D11-69B0-4065-A267-1F2D9B6D7936}" type="pres">
      <dgm:prSet presAssocID="{0EF94E79-31D6-45F1-9A61-2F22072A8EB5}" presName="composite" presStyleCnt="0"/>
      <dgm:spPr/>
    </dgm:pt>
    <dgm:pt modelId="{E1A9BD6E-F2A8-464E-BFEB-816FD366EA8D}" type="pres">
      <dgm:prSet presAssocID="{0EF94E79-31D6-45F1-9A61-2F22072A8EB5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D1B90B-88C3-4E4C-B5A9-EA80576D3067}" type="pres">
      <dgm:prSet presAssocID="{0EF94E79-31D6-45F1-9A61-2F22072A8EB5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DF49A0-E631-4E30-9748-9BAAB89558E8}" type="pres">
      <dgm:prSet presAssocID="{CE187C71-EB86-4A5E-A279-FE38AB34AE47}" presName="sp" presStyleCnt="0"/>
      <dgm:spPr/>
    </dgm:pt>
    <dgm:pt modelId="{830FC618-A837-48C3-89FE-04DC80852B30}" type="pres">
      <dgm:prSet presAssocID="{68F94688-727E-4045-A233-C594C97713EA}" presName="composite" presStyleCnt="0"/>
      <dgm:spPr/>
    </dgm:pt>
    <dgm:pt modelId="{559B68A5-CB7A-46A4-984F-B90E262DA2AE}" type="pres">
      <dgm:prSet presAssocID="{68F94688-727E-4045-A233-C594C97713EA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961D28-FE90-4302-832C-B1CEAC6B2ADD}" type="pres">
      <dgm:prSet presAssocID="{68F94688-727E-4045-A233-C594C97713EA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3404F7-318F-482E-8FC0-867547E43480}" type="pres">
      <dgm:prSet presAssocID="{B331E0CF-8A18-4A9E-ACA2-489887CBAAAF}" presName="sp" presStyleCnt="0"/>
      <dgm:spPr/>
    </dgm:pt>
    <dgm:pt modelId="{1CFBD115-FA90-47F0-B082-20022D97D029}" type="pres">
      <dgm:prSet presAssocID="{F8C6877C-CED0-436C-97E0-E2BEBF256DF8}" presName="composite" presStyleCnt="0"/>
      <dgm:spPr/>
    </dgm:pt>
    <dgm:pt modelId="{7868B2D8-E557-49F6-932B-4DEE4B5416C1}" type="pres">
      <dgm:prSet presAssocID="{F8C6877C-CED0-436C-97E0-E2BEBF256DF8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2AD3AA-BD18-4C94-9897-26C19087D544}" type="pres">
      <dgm:prSet presAssocID="{F8C6877C-CED0-436C-97E0-E2BEBF256DF8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892189-D9EB-4B41-B14A-6618A7B01201}" type="pres">
      <dgm:prSet presAssocID="{3E334284-D63C-4839-9692-BAD768ED5AD2}" presName="sp" presStyleCnt="0"/>
      <dgm:spPr/>
    </dgm:pt>
    <dgm:pt modelId="{356B82A8-5ABF-4B23-A498-98F419C50C3B}" type="pres">
      <dgm:prSet presAssocID="{4FB668E5-D836-42A9-9BEA-E3AD99E50DD6}" presName="composite" presStyleCnt="0"/>
      <dgm:spPr/>
    </dgm:pt>
    <dgm:pt modelId="{B2AFC82D-8ECD-4F2C-862E-794CBC384AB0}" type="pres">
      <dgm:prSet presAssocID="{4FB668E5-D836-42A9-9BEA-E3AD99E50DD6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7A68E9-BE17-4E39-B196-2C0C91DF2B0F}" type="pres">
      <dgm:prSet presAssocID="{4FB668E5-D836-42A9-9BEA-E3AD99E50DD6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B121532-7EB7-4C2D-8715-0A45E267A01E}" srcId="{0EF94E79-31D6-45F1-9A61-2F22072A8EB5}" destId="{CC6CD11B-726D-4439-B58F-716DFD3C1F58}" srcOrd="0" destOrd="0" parTransId="{16FE8706-C3CA-4ABA-B463-C81D5FDEF27B}" sibTransId="{0951D711-1A6B-4EE5-AD56-ACC67C1AF34A}"/>
    <dgm:cxn modelId="{E791536D-8A85-4E72-9EA6-69F4568C914F}" type="presOf" srcId="{8CECB731-C0AB-43B0-BF9B-89CAE5D857FD}" destId="{057A68E9-BE17-4E39-B196-2C0C91DF2B0F}" srcOrd="0" destOrd="0" presId="urn:microsoft.com/office/officeart/2005/8/layout/chevron2"/>
    <dgm:cxn modelId="{8C2076FD-D5D2-428B-A922-BB5559EEA51A}" type="presOf" srcId="{FFF96E08-2213-44CB-9C4D-DC9B8B069BC1}" destId="{3E961D28-FE90-4302-832C-B1CEAC6B2ADD}" srcOrd="0" destOrd="0" presId="urn:microsoft.com/office/officeart/2005/8/layout/chevron2"/>
    <dgm:cxn modelId="{49BCDD49-67BE-441D-8761-D31C06E10105}" srcId="{4FB668E5-D836-42A9-9BEA-E3AD99E50DD6}" destId="{8CECB731-C0AB-43B0-BF9B-89CAE5D857FD}" srcOrd="0" destOrd="0" parTransId="{17DA5BEF-E07C-418F-98B3-C604FDB618C4}" sibTransId="{372AA03E-5EC1-4BCF-823F-DD49EC97CCC4}"/>
    <dgm:cxn modelId="{23CE2D78-E4BB-4B18-89F5-0CFF5C9AE110}" srcId="{8D44436C-8246-416C-98CD-8DCA1B683F13}" destId="{4FB668E5-D836-42A9-9BEA-E3AD99E50DD6}" srcOrd="3" destOrd="0" parTransId="{C28F6FC0-CDF3-4C2D-9586-E7AAAC7BA4EF}" sibTransId="{3AAD4FA6-6309-4F87-BA0A-73DF5565BD9E}"/>
    <dgm:cxn modelId="{95B4B06C-D71C-44D5-9C1B-2CEAD94D2506}" srcId="{8D44436C-8246-416C-98CD-8DCA1B683F13}" destId="{0EF94E79-31D6-45F1-9A61-2F22072A8EB5}" srcOrd="0" destOrd="0" parTransId="{51C4CE3D-39DB-4B1F-AD5F-AEDB1355AE8F}" sibTransId="{CE187C71-EB86-4A5E-A279-FE38AB34AE47}"/>
    <dgm:cxn modelId="{0FF79280-BF99-4EB3-BC68-6B2BEA6327E4}" type="presOf" srcId="{4FB668E5-D836-42A9-9BEA-E3AD99E50DD6}" destId="{B2AFC82D-8ECD-4F2C-862E-794CBC384AB0}" srcOrd="0" destOrd="0" presId="urn:microsoft.com/office/officeart/2005/8/layout/chevron2"/>
    <dgm:cxn modelId="{5AEF2196-3F99-44C0-8A79-8A9E3D1F408E}" type="presOf" srcId="{F8C6877C-CED0-436C-97E0-E2BEBF256DF8}" destId="{7868B2D8-E557-49F6-932B-4DEE4B5416C1}" srcOrd="0" destOrd="0" presId="urn:microsoft.com/office/officeart/2005/8/layout/chevron2"/>
    <dgm:cxn modelId="{C8AE3279-B224-46CD-92F9-6678B48E94D5}" type="presOf" srcId="{0EF94E79-31D6-45F1-9A61-2F22072A8EB5}" destId="{E1A9BD6E-F2A8-464E-BFEB-816FD366EA8D}" srcOrd="0" destOrd="0" presId="urn:microsoft.com/office/officeart/2005/8/layout/chevron2"/>
    <dgm:cxn modelId="{F932F011-F740-42A4-9533-D43FD557D1EF}" srcId="{F8C6877C-CED0-436C-97E0-E2BEBF256DF8}" destId="{83BDC17A-A6E5-4985-B2B2-37AA3F96F14C}" srcOrd="0" destOrd="0" parTransId="{E2961E72-FDE1-45D9-8C80-7D7B9551ED1E}" sibTransId="{30BCA7A1-BC1E-4347-8C2E-B681C22B71CB}"/>
    <dgm:cxn modelId="{8435E8AB-A86B-467D-97E5-DE21257BA3CA}" type="presOf" srcId="{8D44436C-8246-416C-98CD-8DCA1B683F13}" destId="{703C0436-ACDF-4EB5-ADFE-A3CF1C38F877}" srcOrd="0" destOrd="0" presId="urn:microsoft.com/office/officeart/2005/8/layout/chevron2"/>
    <dgm:cxn modelId="{12B80E69-3F7A-4172-8C5E-ACB3BCEFBAA5}" srcId="{8D44436C-8246-416C-98CD-8DCA1B683F13}" destId="{F8C6877C-CED0-436C-97E0-E2BEBF256DF8}" srcOrd="2" destOrd="0" parTransId="{CD8868F2-BAA6-4A55-BD9D-3436897EB532}" sibTransId="{3E334284-D63C-4839-9692-BAD768ED5AD2}"/>
    <dgm:cxn modelId="{934BB20A-DEE4-49A0-AC64-B8AD5DE655FB}" srcId="{68F94688-727E-4045-A233-C594C97713EA}" destId="{FFF96E08-2213-44CB-9C4D-DC9B8B069BC1}" srcOrd="0" destOrd="0" parTransId="{2EE2592A-099B-4E77-8AA5-7FFCF429EA17}" sibTransId="{793B17F6-F541-4CCC-900D-E55D0989AD59}"/>
    <dgm:cxn modelId="{D9BAE136-60BE-461C-9AAC-19810E67B90E}" type="presOf" srcId="{CC6CD11B-726D-4439-B58F-716DFD3C1F58}" destId="{A1D1B90B-88C3-4E4C-B5A9-EA80576D3067}" srcOrd="0" destOrd="0" presId="urn:microsoft.com/office/officeart/2005/8/layout/chevron2"/>
    <dgm:cxn modelId="{4787AF9C-BF14-4165-B931-380BB4CDC20E}" type="presOf" srcId="{68F94688-727E-4045-A233-C594C97713EA}" destId="{559B68A5-CB7A-46A4-984F-B90E262DA2AE}" srcOrd="0" destOrd="0" presId="urn:microsoft.com/office/officeart/2005/8/layout/chevron2"/>
    <dgm:cxn modelId="{19850033-0E97-4257-BD62-F352D93EDF4C}" srcId="{8D44436C-8246-416C-98CD-8DCA1B683F13}" destId="{68F94688-727E-4045-A233-C594C97713EA}" srcOrd="1" destOrd="0" parTransId="{814462D1-E7F6-484F-95D1-E4F26CB2D7FE}" sibTransId="{B331E0CF-8A18-4A9E-ACA2-489887CBAAAF}"/>
    <dgm:cxn modelId="{059DF1EC-E5AB-4D4F-9AD0-954E9E2166A0}" type="presOf" srcId="{83BDC17A-A6E5-4985-B2B2-37AA3F96F14C}" destId="{542AD3AA-BD18-4C94-9897-26C19087D544}" srcOrd="0" destOrd="0" presId="urn:microsoft.com/office/officeart/2005/8/layout/chevron2"/>
    <dgm:cxn modelId="{6EC7C4EF-8F36-4556-985C-3DC2D2737619}" type="presParOf" srcId="{703C0436-ACDF-4EB5-ADFE-A3CF1C38F877}" destId="{7E973D11-69B0-4065-A267-1F2D9B6D7936}" srcOrd="0" destOrd="0" presId="urn:microsoft.com/office/officeart/2005/8/layout/chevron2"/>
    <dgm:cxn modelId="{55F8D922-BC25-4658-B819-378148CEFB80}" type="presParOf" srcId="{7E973D11-69B0-4065-A267-1F2D9B6D7936}" destId="{E1A9BD6E-F2A8-464E-BFEB-816FD366EA8D}" srcOrd="0" destOrd="0" presId="urn:microsoft.com/office/officeart/2005/8/layout/chevron2"/>
    <dgm:cxn modelId="{81276FB4-E485-4897-8457-4748789FCB95}" type="presParOf" srcId="{7E973D11-69B0-4065-A267-1F2D9B6D7936}" destId="{A1D1B90B-88C3-4E4C-B5A9-EA80576D3067}" srcOrd="1" destOrd="0" presId="urn:microsoft.com/office/officeart/2005/8/layout/chevron2"/>
    <dgm:cxn modelId="{33A59CC3-A167-4827-B91F-7EF1D633DD33}" type="presParOf" srcId="{703C0436-ACDF-4EB5-ADFE-A3CF1C38F877}" destId="{13DF49A0-E631-4E30-9748-9BAAB89558E8}" srcOrd="1" destOrd="0" presId="urn:microsoft.com/office/officeart/2005/8/layout/chevron2"/>
    <dgm:cxn modelId="{C847817D-8008-4C63-9364-6875430E8500}" type="presParOf" srcId="{703C0436-ACDF-4EB5-ADFE-A3CF1C38F877}" destId="{830FC618-A837-48C3-89FE-04DC80852B30}" srcOrd="2" destOrd="0" presId="urn:microsoft.com/office/officeart/2005/8/layout/chevron2"/>
    <dgm:cxn modelId="{862019C6-2C9C-404E-BDAF-4D738A8A70E4}" type="presParOf" srcId="{830FC618-A837-48C3-89FE-04DC80852B30}" destId="{559B68A5-CB7A-46A4-984F-B90E262DA2AE}" srcOrd="0" destOrd="0" presId="urn:microsoft.com/office/officeart/2005/8/layout/chevron2"/>
    <dgm:cxn modelId="{602BFC8A-DD27-44B7-A653-04092F1AFC53}" type="presParOf" srcId="{830FC618-A837-48C3-89FE-04DC80852B30}" destId="{3E961D28-FE90-4302-832C-B1CEAC6B2ADD}" srcOrd="1" destOrd="0" presId="urn:microsoft.com/office/officeart/2005/8/layout/chevron2"/>
    <dgm:cxn modelId="{281CD1A9-F66E-47B2-996F-27D95076738C}" type="presParOf" srcId="{703C0436-ACDF-4EB5-ADFE-A3CF1C38F877}" destId="{743404F7-318F-482E-8FC0-867547E43480}" srcOrd="3" destOrd="0" presId="urn:microsoft.com/office/officeart/2005/8/layout/chevron2"/>
    <dgm:cxn modelId="{C064ACB1-7767-4264-93C6-10B982C62A4C}" type="presParOf" srcId="{703C0436-ACDF-4EB5-ADFE-A3CF1C38F877}" destId="{1CFBD115-FA90-47F0-B082-20022D97D029}" srcOrd="4" destOrd="0" presId="urn:microsoft.com/office/officeart/2005/8/layout/chevron2"/>
    <dgm:cxn modelId="{2BD860AD-F9C1-4633-AD15-E73004B455E3}" type="presParOf" srcId="{1CFBD115-FA90-47F0-B082-20022D97D029}" destId="{7868B2D8-E557-49F6-932B-4DEE4B5416C1}" srcOrd="0" destOrd="0" presId="urn:microsoft.com/office/officeart/2005/8/layout/chevron2"/>
    <dgm:cxn modelId="{3F821420-905E-4176-8D99-D77249FBFA63}" type="presParOf" srcId="{1CFBD115-FA90-47F0-B082-20022D97D029}" destId="{542AD3AA-BD18-4C94-9897-26C19087D544}" srcOrd="1" destOrd="0" presId="urn:microsoft.com/office/officeart/2005/8/layout/chevron2"/>
    <dgm:cxn modelId="{C2401401-C9C6-497E-B55E-7A3384E832AD}" type="presParOf" srcId="{703C0436-ACDF-4EB5-ADFE-A3CF1C38F877}" destId="{AF892189-D9EB-4B41-B14A-6618A7B01201}" srcOrd="5" destOrd="0" presId="urn:microsoft.com/office/officeart/2005/8/layout/chevron2"/>
    <dgm:cxn modelId="{95215A52-DFAD-4462-A690-AA4EB44D05A7}" type="presParOf" srcId="{703C0436-ACDF-4EB5-ADFE-A3CF1C38F877}" destId="{356B82A8-5ABF-4B23-A498-98F419C50C3B}" srcOrd="6" destOrd="0" presId="urn:microsoft.com/office/officeart/2005/8/layout/chevron2"/>
    <dgm:cxn modelId="{2D4AE059-CA70-4350-9754-6E27C0CF6A44}" type="presParOf" srcId="{356B82A8-5ABF-4B23-A498-98F419C50C3B}" destId="{B2AFC82D-8ECD-4F2C-862E-794CBC384AB0}" srcOrd="0" destOrd="0" presId="urn:microsoft.com/office/officeart/2005/8/layout/chevron2"/>
    <dgm:cxn modelId="{F8837176-A2A1-4213-B6D0-8AB9DA1497B1}" type="presParOf" srcId="{356B82A8-5ABF-4B23-A498-98F419C50C3B}" destId="{057A68E9-BE17-4E39-B196-2C0C91DF2B0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A9BD6E-F2A8-464E-BFEB-816FD366EA8D}">
      <dsp:nvSpPr>
        <dsp:cNvPr id="0" name=""/>
        <dsp:cNvSpPr/>
      </dsp:nvSpPr>
      <dsp:spPr>
        <a:xfrm rot="5400000">
          <a:off x="-185966" y="189497"/>
          <a:ext cx="1239777" cy="86784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1</a:t>
          </a:r>
        </a:p>
      </dsp:txBody>
      <dsp:txXfrm rot="-5400000">
        <a:off x="1" y="437452"/>
        <a:ext cx="867844" cy="371933"/>
      </dsp:txXfrm>
    </dsp:sp>
    <dsp:sp modelId="{A1D1B90B-88C3-4E4C-B5A9-EA80576D3067}">
      <dsp:nvSpPr>
        <dsp:cNvPr id="0" name=""/>
        <dsp:cNvSpPr/>
      </dsp:nvSpPr>
      <dsp:spPr>
        <a:xfrm rot="5400000">
          <a:off x="4145794" y="-3274419"/>
          <a:ext cx="805855" cy="736175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0" lvl="1" indent="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••"/>
          </a:pPr>
          <a:r>
            <a:rPr lang="ru-RU" sz="2100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Выбираем в пространстве систему координат из соображений удобства выражения координат и наглядности изображения.</a:t>
          </a:r>
          <a:endParaRPr lang="ru-RU" sz="2100" kern="1200" dirty="0"/>
        </a:p>
      </dsp:txBody>
      <dsp:txXfrm rot="-5400000">
        <a:off x="867845" y="42869"/>
        <a:ext cx="7322416" cy="727177"/>
      </dsp:txXfrm>
    </dsp:sp>
    <dsp:sp modelId="{559B68A5-CB7A-46A4-984F-B90E262DA2AE}">
      <dsp:nvSpPr>
        <dsp:cNvPr id="0" name=""/>
        <dsp:cNvSpPr/>
      </dsp:nvSpPr>
      <dsp:spPr>
        <a:xfrm rot="5400000">
          <a:off x="-185966" y="1282538"/>
          <a:ext cx="1239777" cy="86784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2</a:t>
          </a:r>
        </a:p>
      </dsp:txBody>
      <dsp:txXfrm rot="-5400000">
        <a:off x="1" y="1530493"/>
        <a:ext cx="867844" cy="371933"/>
      </dsp:txXfrm>
    </dsp:sp>
    <dsp:sp modelId="{3E961D28-FE90-4302-832C-B1CEAC6B2ADD}">
      <dsp:nvSpPr>
        <dsp:cNvPr id="0" name=""/>
        <dsp:cNvSpPr/>
      </dsp:nvSpPr>
      <dsp:spPr>
        <a:xfrm rot="5400000">
          <a:off x="4145794" y="-2181378"/>
          <a:ext cx="805855" cy="736175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Находим координаты необходимых для нас точек. </a:t>
          </a:r>
          <a:endParaRPr lang="ru-RU" sz="2100" kern="1200" dirty="0"/>
        </a:p>
      </dsp:txBody>
      <dsp:txXfrm rot="-5400000">
        <a:off x="867845" y="1135910"/>
        <a:ext cx="7322416" cy="727177"/>
      </dsp:txXfrm>
    </dsp:sp>
    <dsp:sp modelId="{7868B2D8-E557-49F6-932B-4DEE4B5416C1}">
      <dsp:nvSpPr>
        <dsp:cNvPr id="0" name=""/>
        <dsp:cNvSpPr/>
      </dsp:nvSpPr>
      <dsp:spPr>
        <a:xfrm rot="5400000">
          <a:off x="-185966" y="2375579"/>
          <a:ext cx="1239777" cy="86784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3</a:t>
          </a:r>
        </a:p>
      </dsp:txBody>
      <dsp:txXfrm rot="-5400000">
        <a:off x="1" y="2623534"/>
        <a:ext cx="867844" cy="371933"/>
      </dsp:txXfrm>
    </dsp:sp>
    <dsp:sp modelId="{542AD3AA-BD18-4C94-9897-26C19087D544}">
      <dsp:nvSpPr>
        <dsp:cNvPr id="0" name=""/>
        <dsp:cNvSpPr/>
      </dsp:nvSpPr>
      <dsp:spPr>
        <a:xfrm rot="5400000">
          <a:off x="4145794" y="-1088336"/>
          <a:ext cx="805855" cy="736175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0" lvl="1" indent="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••"/>
          </a:pPr>
          <a:r>
            <a:rPr lang="ru-RU" sz="2300" kern="1200" dirty="0">
              <a:solidFill>
                <a:srgbClr val="0070C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Решаем задачу, используя основные задачи метода координат. </a:t>
          </a:r>
        </a:p>
      </dsp:txBody>
      <dsp:txXfrm rot="-5400000">
        <a:off x="867845" y="2228952"/>
        <a:ext cx="7322416" cy="727177"/>
      </dsp:txXfrm>
    </dsp:sp>
    <dsp:sp modelId="{B2AFC82D-8ECD-4F2C-862E-794CBC384AB0}">
      <dsp:nvSpPr>
        <dsp:cNvPr id="0" name=""/>
        <dsp:cNvSpPr/>
      </dsp:nvSpPr>
      <dsp:spPr>
        <a:xfrm rot="5400000">
          <a:off x="-185966" y="3468621"/>
          <a:ext cx="1239777" cy="86784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1" indent="0" algn="ctr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ru-RU" sz="2300" kern="12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4</a:t>
          </a:r>
        </a:p>
      </dsp:txBody>
      <dsp:txXfrm rot="-5400000">
        <a:off x="1" y="3716576"/>
        <a:ext cx="867844" cy="371933"/>
      </dsp:txXfrm>
    </dsp:sp>
    <dsp:sp modelId="{057A68E9-BE17-4E39-B196-2C0C91DF2B0F}">
      <dsp:nvSpPr>
        <dsp:cNvPr id="0" name=""/>
        <dsp:cNvSpPr/>
      </dsp:nvSpPr>
      <dsp:spPr>
        <a:xfrm rot="5400000">
          <a:off x="4145794" y="4704"/>
          <a:ext cx="805855" cy="736175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Переходим от аналитических соотношений к геометрическим.</a:t>
          </a:r>
          <a:endParaRPr lang="ru-RU" sz="2100" kern="1200" dirty="0"/>
        </a:p>
      </dsp:txBody>
      <dsp:txXfrm rot="-5400000">
        <a:off x="867845" y="3321993"/>
        <a:ext cx="7322416" cy="7271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10.04.2025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03285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10.04.2025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58041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10.04.2025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286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10.04.2025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5496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10.04.2025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1060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10.04.2025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019010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10.04.2025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18347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10.04.2025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57842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10.04.2025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5159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10.04.2025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512917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10.04.2025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93366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10.04.2025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77894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10.04.2025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162493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10.04.2025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98699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10.04.2025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66487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10.04.2025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58400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10.04.2025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51749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10.04.2025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523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10.04.2025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694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10.04.2025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4304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10.04.2025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7431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10.04.2025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42574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4AC259-EBD3-4477-8ED1-9C4E8D32F78F}" type="datetimeFigureOut">
              <a:rPr lang="uk-UA" smtClean="0"/>
              <a:t>10.04.2025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9107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03"/>
            <a:ext cx="9144000" cy="684019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D1EDC-A2B1-4467-8D3F-4DFD9B83CAD8}" type="datetimeFigureOut">
              <a:rPr lang="uk-UA" smtClean="0"/>
              <a:t>10.04.2025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85398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342F57A4-4951-675C-47A1-0CCE321CCE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556793"/>
            <a:ext cx="7772400" cy="2043658"/>
          </a:xfrm>
        </p:spPr>
        <p:txBody>
          <a:bodyPr>
            <a:normAutofit fontScale="90000"/>
          </a:bodyPr>
          <a:lstStyle/>
          <a:p>
            <a:r>
              <a:rPr lang="ru-RU" dirty="0"/>
              <a:t>Теоремы планиметрии, 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не используемые на ОГЭ, 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но необходимые на ЕГЭ</a:t>
            </a:r>
          </a:p>
        </p:txBody>
      </p:sp>
      <p:sp>
        <p:nvSpPr>
          <p:cNvPr id="7" name="Подзаголовок 6">
            <a:extLst>
              <a:ext uri="{FF2B5EF4-FFF2-40B4-BE49-F238E27FC236}">
                <a16:creationId xmlns:a16="http://schemas.microsoft.com/office/drawing/2014/main" xmlns="" id="{E76541F7-2A1D-4BF4-35E8-A0090B2A55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24669" y="3600451"/>
            <a:ext cx="5688632" cy="1752600"/>
          </a:xfrm>
        </p:spPr>
        <p:txBody>
          <a:bodyPr>
            <a:normAutofit/>
          </a:bodyPr>
          <a:lstStyle/>
          <a:p>
            <a:pPr algn="l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математики: </a:t>
            </a:r>
          </a:p>
          <a:p>
            <a:pPr algn="l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Марченко Елена Николаевна</a:t>
            </a:r>
          </a:p>
          <a:p>
            <a:pPr algn="l"/>
            <a:r>
              <a:rPr lang="ru-RU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МБОУ «СОШ № 116 г. Челябинска»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3648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2170218-FF9B-0E1B-6FAC-87C717C6FC53}"/>
              </a:ext>
            </a:extLst>
          </p:cNvPr>
          <p:cNvSpPr txBox="1"/>
          <p:nvPr/>
        </p:nvSpPr>
        <p:spPr>
          <a:xfrm>
            <a:off x="107504" y="1052736"/>
            <a:ext cx="88569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Сторона основания правильной четырехугольной призмы ABCDA</a:t>
            </a:r>
            <a:r>
              <a:rPr lang="ru-RU" sz="1200" dirty="0"/>
              <a:t>1</a:t>
            </a:r>
            <a:r>
              <a:rPr lang="ru-RU" dirty="0"/>
              <a:t>B</a:t>
            </a:r>
            <a:r>
              <a:rPr lang="ru-RU" sz="1200" dirty="0"/>
              <a:t>1</a:t>
            </a:r>
            <a:r>
              <a:rPr lang="ru-RU" dirty="0"/>
              <a:t>C</a:t>
            </a:r>
            <a:r>
              <a:rPr lang="ru-RU" sz="1400" dirty="0"/>
              <a:t>1</a:t>
            </a:r>
            <a:r>
              <a:rPr lang="ru-RU" dirty="0"/>
              <a:t>D</a:t>
            </a:r>
            <a:r>
              <a:rPr lang="ru-RU" sz="1400" dirty="0"/>
              <a:t>1</a:t>
            </a:r>
            <a:r>
              <a:rPr lang="ru-RU" dirty="0"/>
              <a:t> равна 2, высота — 4. Точка E — середина отрезка CD, точка F — середина отрезка AD. Найдите угол между прямыми CF и B</a:t>
            </a:r>
            <a:r>
              <a:rPr lang="ru-RU" sz="1200" dirty="0"/>
              <a:t>1</a:t>
            </a:r>
            <a:r>
              <a:rPr lang="ru-RU" dirty="0"/>
              <a:t>E.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7C08453-6514-86AD-AF30-349B14BB55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137" t="33201" r="25188" b="12200"/>
          <a:stretch/>
        </p:blipFill>
        <p:spPr>
          <a:xfrm>
            <a:off x="1187624" y="1887035"/>
            <a:ext cx="6840760" cy="459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449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/>
          <a:srcRect l="6656" t="37927" r="21363" b="44271"/>
          <a:stretch/>
        </p:blipFill>
        <p:spPr bwMode="auto">
          <a:xfrm>
            <a:off x="-33982" y="11032"/>
            <a:ext cx="4822005" cy="15457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587602FE-AA45-552E-2E91-C8744FE797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0" t="9051" r="3800" b="2750"/>
          <a:stretch/>
        </p:blipFill>
        <p:spPr bwMode="auto">
          <a:xfrm>
            <a:off x="4139952" y="901186"/>
            <a:ext cx="5003138" cy="595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BE4EF495-3735-AE97-BC2E-7FE547EC8605}"/>
              </a:ext>
            </a:extLst>
          </p:cNvPr>
          <p:cNvGrpSpPr/>
          <p:nvPr/>
        </p:nvGrpSpPr>
        <p:grpSpPr>
          <a:xfrm>
            <a:off x="-13697" y="1142010"/>
            <a:ext cx="1995312" cy="2020580"/>
            <a:chOff x="107504" y="3501008"/>
            <a:chExt cx="2232248" cy="2312967"/>
          </a:xfrm>
        </p:grpSpPr>
        <p:sp>
          <p:nvSpPr>
            <p:cNvPr id="4" name="Овал 3">
              <a:extLst>
                <a:ext uri="{FF2B5EF4-FFF2-40B4-BE49-F238E27FC236}">
                  <a16:creationId xmlns:a16="http://schemas.microsoft.com/office/drawing/2014/main" xmlns="" id="{97F14519-FC3D-E1A2-509A-EC7A6C3AED8D}"/>
                </a:ext>
              </a:extLst>
            </p:cNvPr>
            <p:cNvSpPr/>
            <p:nvPr/>
          </p:nvSpPr>
          <p:spPr>
            <a:xfrm>
              <a:off x="107504" y="3501008"/>
              <a:ext cx="1296144" cy="50405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5" name="Прямая со стрелкой 4">
              <a:extLst>
                <a:ext uri="{FF2B5EF4-FFF2-40B4-BE49-F238E27FC236}">
                  <a16:creationId xmlns:a16="http://schemas.microsoft.com/office/drawing/2014/main" xmlns="" id="{83B99E04-8F09-5F4D-23FE-CB9CFD8ADC72}"/>
                </a:ext>
              </a:extLst>
            </p:cNvPr>
            <p:cNvCxnSpPr>
              <a:endCxn id="4" idx="4"/>
            </p:cNvCxnSpPr>
            <p:nvPr/>
          </p:nvCxnSpPr>
          <p:spPr>
            <a:xfrm flipH="1" flipV="1">
              <a:off x="755576" y="4005064"/>
              <a:ext cx="432048" cy="1224136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684650B7-6D37-DBB2-F4C7-ED4FFD641DCD}"/>
                </a:ext>
              </a:extLst>
            </p:cNvPr>
            <p:cNvSpPr txBox="1"/>
            <p:nvPr/>
          </p:nvSpPr>
          <p:spPr>
            <a:xfrm>
              <a:off x="611560" y="5229200"/>
              <a:ext cx="17281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ФИПИ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2616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BF6BDB9-560A-C579-D75B-D6D8A2C6FE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26375" t="16152" r="15350" b="12201"/>
          <a:stretch/>
        </p:blipFill>
        <p:spPr>
          <a:xfrm>
            <a:off x="107504" y="1196752"/>
            <a:ext cx="7848872" cy="542821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A74B5F54-3C22-50B0-11CF-D2EDB798836E}"/>
              </a:ext>
            </a:extLst>
          </p:cNvPr>
          <p:cNvSpPr/>
          <p:nvPr/>
        </p:nvSpPr>
        <p:spPr>
          <a:xfrm>
            <a:off x="6012160" y="3429000"/>
            <a:ext cx="432048" cy="14401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7978808-3C51-913D-2DF2-BF044321395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375" t="30400" r="14563" b="58400"/>
          <a:stretch/>
        </p:blipFill>
        <p:spPr>
          <a:xfrm>
            <a:off x="336848" y="135122"/>
            <a:ext cx="8775975" cy="936104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37E8A9A7-0EF4-3E89-19FD-5141AA250CE7}"/>
              </a:ext>
            </a:extLst>
          </p:cNvPr>
          <p:cNvSpPr/>
          <p:nvPr/>
        </p:nvSpPr>
        <p:spPr>
          <a:xfrm>
            <a:off x="7236296" y="2727410"/>
            <a:ext cx="576064" cy="26954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7784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AAD1359-0D84-6144-D181-A57871850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6" y="274637"/>
            <a:ext cx="6851104" cy="634083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Теорема косинусов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BD49E6F-A251-17F3-668E-EB91E6712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2"/>
          <a:srcRect l="10835" t="30379" r="45047" b="40051"/>
          <a:stretch/>
        </p:blipFill>
        <p:spPr bwMode="auto">
          <a:xfrm>
            <a:off x="899592" y="4749447"/>
            <a:ext cx="2808312" cy="15618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C8BAA07-3D07-CCB4-5E9A-2721F5F775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1413" t="29000" r="12200" b="45104"/>
          <a:stretch/>
        </p:blipFill>
        <p:spPr>
          <a:xfrm>
            <a:off x="161275" y="908720"/>
            <a:ext cx="8748972" cy="166835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0095D779-3141-D74E-B0C0-3F791E8444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0" t="9892" r="6601" b="15351"/>
          <a:stretch/>
        </p:blipFill>
        <p:spPr bwMode="auto">
          <a:xfrm>
            <a:off x="4860033" y="2154801"/>
            <a:ext cx="4161938" cy="463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D2738275-39B6-998C-675B-D279ACBB902D}"/>
              </a:ext>
            </a:extLst>
          </p:cNvPr>
          <p:cNvGrpSpPr/>
          <p:nvPr/>
        </p:nvGrpSpPr>
        <p:grpSpPr>
          <a:xfrm>
            <a:off x="457200" y="2258160"/>
            <a:ext cx="2232248" cy="2251412"/>
            <a:chOff x="107504" y="3501008"/>
            <a:chExt cx="2232248" cy="2251412"/>
          </a:xfrm>
        </p:grpSpPr>
        <p:sp>
          <p:nvSpPr>
            <p:cNvPr id="5" name="Овал 4">
              <a:extLst>
                <a:ext uri="{FF2B5EF4-FFF2-40B4-BE49-F238E27FC236}">
                  <a16:creationId xmlns:a16="http://schemas.microsoft.com/office/drawing/2014/main" xmlns="" id="{FB4FE970-5EBB-1524-3DBA-40FF19F7D429}"/>
                </a:ext>
              </a:extLst>
            </p:cNvPr>
            <p:cNvSpPr/>
            <p:nvPr/>
          </p:nvSpPr>
          <p:spPr>
            <a:xfrm>
              <a:off x="107504" y="3501008"/>
              <a:ext cx="1296144" cy="50405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8" name="Прямая со стрелкой 7">
              <a:extLst>
                <a:ext uri="{FF2B5EF4-FFF2-40B4-BE49-F238E27FC236}">
                  <a16:creationId xmlns:a16="http://schemas.microsoft.com/office/drawing/2014/main" xmlns="" id="{25A1DC7F-0E90-75BA-999D-5822874FB226}"/>
                </a:ext>
              </a:extLst>
            </p:cNvPr>
            <p:cNvCxnSpPr>
              <a:endCxn id="5" idx="4"/>
            </p:cNvCxnSpPr>
            <p:nvPr/>
          </p:nvCxnSpPr>
          <p:spPr>
            <a:xfrm flipH="1" flipV="1">
              <a:off x="755576" y="4005064"/>
              <a:ext cx="432048" cy="1224136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A287D22-8172-75EB-F896-472D05EFF379}"/>
                </a:ext>
              </a:extLst>
            </p:cNvPr>
            <p:cNvSpPr txBox="1"/>
            <p:nvPr/>
          </p:nvSpPr>
          <p:spPr>
            <a:xfrm>
              <a:off x="611560" y="5229200"/>
              <a:ext cx="17281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ФИПИ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7827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274638"/>
            <a:ext cx="6563072" cy="1143000"/>
          </a:xfrm>
        </p:spPr>
        <p:txBody>
          <a:bodyPr/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Теорема синусов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Изображение выглядит как текст, снимок экрана, программное обеспечение, Значок на компьютере&#10;&#10;Контент, сгенерированный ИИ, может содержать ошибки."/>
          <p:cNvPicPr/>
          <p:nvPr/>
        </p:nvPicPr>
        <p:blipFill rotWithShape="1">
          <a:blip r:embed="rId2"/>
          <a:srcRect l="3024" t="70149" r="41488" b="11306"/>
          <a:stretch/>
        </p:blipFill>
        <p:spPr bwMode="auto">
          <a:xfrm>
            <a:off x="2267744" y="1326060"/>
            <a:ext cx="5328592" cy="11521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l="6966" t="34637" r="52322" b="30919"/>
          <a:stretch/>
        </p:blipFill>
        <p:spPr bwMode="auto">
          <a:xfrm>
            <a:off x="213696" y="2360342"/>
            <a:ext cx="3381024" cy="23385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1424" t="19544" r="30186" b="51817"/>
          <a:stretch/>
        </p:blipFill>
        <p:spPr bwMode="auto">
          <a:xfrm>
            <a:off x="3769568" y="2578944"/>
            <a:ext cx="5122912" cy="34464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5745B23C-EDC2-CEE7-2A93-53082AF4B111}"/>
              </a:ext>
            </a:extLst>
          </p:cNvPr>
          <p:cNvGrpSpPr/>
          <p:nvPr/>
        </p:nvGrpSpPr>
        <p:grpSpPr>
          <a:xfrm>
            <a:off x="349188" y="4375456"/>
            <a:ext cx="2232248" cy="2205246"/>
            <a:chOff x="107504" y="3501008"/>
            <a:chExt cx="2232248" cy="2205246"/>
          </a:xfrm>
        </p:grpSpPr>
        <p:sp>
          <p:nvSpPr>
            <p:cNvPr id="8" name="Овал 7">
              <a:extLst>
                <a:ext uri="{FF2B5EF4-FFF2-40B4-BE49-F238E27FC236}">
                  <a16:creationId xmlns:a16="http://schemas.microsoft.com/office/drawing/2014/main" xmlns="" id="{DC9772F0-AB37-C072-3AAB-2007E09EF1E6}"/>
                </a:ext>
              </a:extLst>
            </p:cNvPr>
            <p:cNvSpPr/>
            <p:nvPr/>
          </p:nvSpPr>
          <p:spPr>
            <a:xfrm>
              <a:off x="107504" y="3501008"/>
              <a:ext cx="1296144" cy="50405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9" name="Прямая со стрелкой 8">
              <a:extLst>
                <a:ext uri="{FF2B5EF4-FFF2-40B4-BE49-F238E27FC236}">
                  <a16:creationId xmlns:a16="http://schemas.microsoft.com/office/drawing/2014/main" xmlns="" id="{DEC02FBF-034C-5EE2-2D28-CDD6DBC063D7}"/>
                </a:ext>
              </a:extLst>
            </p:cNvPr>
            <p:cNvCxnSpPr>
              <a:endCxn id="8" idx="4"/>
            </p:cNvCxnSpPr>
            <p:nvPr/>
          </p:nvCxnSpPr>
          <p:spPr>
            <a:xfrm flipH="1" flipV="1">
              <a:off x="755576" y="4005064"/>
              <a:ext cx="432048" cy="1224136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DE05B604-6956-8AD3-F277-33CC87FCC970}"/>
                </a:ext>
              </a:extLst>
            </p:cNvPr>
            <p:cNvSpPr txBox="1"/>
            <p:nvPr/>
          </p:nvSpPr>
          <p:spPr>
            <a:xfrm>
              <a:off x="611560" y="5229200"/>
              <a:ext cx="1728192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5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ФИПИ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4371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Изображение выглядит как текст, программное обеспечение, Значок на компьютере, веб-стран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xmlns="" id="{8EDBA167-AFD4-EEC9-6A64-B9AABCB817F0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29785" t="22239" r="31207" b="13457"/>
          <a:stretch/>
        </p:blipFill>
        <p:spPr bwMode="auto">
          <a:xfrm>
            <a:off x="4572000" y="2132856"/>
            <a:ext cx="4341558" cy="44644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Объект 3" descr="Изображение выглядит как текст, снимок экрана, программное обеспечение, Значок на компьютер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xmlns="" id="{7B360739-87DE-2BFF-8F21-0809AB15BA6B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30862" t="27700" r="34645" b="24699"/>
          <a:stretch/>
        </p:blipFill>
        <p:spPr bwMode="auto">
          <a:xfrm>
            <a:off x="0" y="-10601"/>
            <a:ext cx="4139951" cy="47525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06340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Изображение выглядит как текст, снимок экрана, программное обеспечение, веб-стран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xmlns="" id="{55C1086B-8C5D-685E-4F23-56839057F3D3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29652" t="18556" r="34342" b="14480"/>
          <a:stretch/>
        </p:blipFill>
        <p:spPr bwMode="auto">
          <a:xfrm>
            <a:off x="3203848" y="310344"/>
            <a:ext cx="5783308" cy="62373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CC81D3E-E22E-CC5F-E6BE-0828302E0F61}"/>
              </a:ext>
            </a:extLst>
          </p:cNvPr>
          <p:cNvPicPr/>
          <p:nvPr/>
        </p:nvPicPr>
        <p:blipFill rotWithShape="1">
          <a:blip r:embed="rId3"/>
          <a:srcRect l="6038" t="49924" r="51238" b="20857"/>
          <a:stretch/>
        </p:blipFill>
        <p:spPr bwMode="auto">
          <a:xfrm>
            <a:off x="251520" y="1988840"/>
            <a:ext cx="3096344" cy="20882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D05E7329-4D7A-0B21-8825-8CB0BD823845}"/>
              </a:ext>
            </a:extLst>
          </p:cNvPr>
          <p:cNvGrpSpPr/>
          <p:nvPr/>
        </p:nvGrpSpPr>
        <p:grpSpPr>
          <a:xfrm>
            <a:off x="251520" y="3717032"/>
            <a:ext cx="1944216" cy="2020579"/>
            <a:chOff x="107504" y="3501008"/>
            <a:chExt cx="2232248" cy="2312967"/>
          </a:xfrm>
        </p:grpSpPr>
        <p:sp>
          <p:nvSpPr>
            <p:cNvPr id="6" name="Овал 5">
              <a:extLst>
                <a:ext uri="{FF2B5EF4-FFF2-40B4-BE49-F238E27FC236}">
                  <a16:creationId xmlns:a16="http://schemas.microsoft.com/office/drawing/2014/main" xmlns="" id="{ED788C89-A91A-1DFD-A844-20E94EDA0DBD}"/>
                </a:ext>
              </a:extLst>
            </p:cNvPr>
            <p:cNvSpPr/>
            <p:nvPr/>
          </p:nvSpPr>
          <p:spPr>
            <a:xfrm>
              <a:off x="107504" y="3501008"/>
              <a:ext cx="1296144" cy="50405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8" name="Прямая со стрелкой 7">
              <a:extLst>
                <a:ext uri="{FF2B5EF4-FFF2-40B4-BE49-F238E27FC236}">
                  <a16:creationId xmlns:a16="http://schemas.microsoft.com/office/drawing/2014/main" xmlns="" id="{9CEF965B-51A2-6B79-1DDE-CF15C506BD95}"/>
                </a:ext>
              </a:extLst>
            </p:cNvPr>
            <p:cNvCxnSpPr>
              <a:endCxn id="6" idx="4"/>
            </p:cNvCxnSpPr>
            <p:nvPr/>
          </p:nvCxnSpPr>
          <p:spPr>
            <a:xfrm flipH="1" flipV="1">
              <a:off x="755576" y="4005064"/>
              <a:ext cx="432048" cy="1224136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D8A9EDF-F38D-D325-F564-DD57C3BA81EC}"/>
                </a:ext>
              </a:extLst>
            </p:cNvPr>
            <p:cNvSpPr txBox="1"/>
            <p:nvPr/>
          </p:nvSpPr>
          <p:spPr>
            <a:xfrm>
              <a:off x="611560" y="5229200"/>
              <a:ext cx="17281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ФИПИ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77413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764704"/>
            <a:ext cx="8712968" cy="114300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заданий ЕГЭ по математике координатно-векторным методом 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03071086-2C3A-9FD8-684F-8B6B6DED3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4525963"/>
          </a:xfrm>
        </p:spPr>
        <p:txBody>
          <a:bodyPr>
            <a:normAutofit fontScale="77500" lnSpcReduction="20000"/>
          </a:bodyPr>
          <a:lstStyle/>
          <a:p>
            <a:pPr marL="0" indent="457200" algn="just">
              <a:spcBef>
                <a:spcPts val="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данного метода можно научиться решать задачи на вычисление углов и расстояний в стереометрии. </a:t>
            </a:r>
          </a:p>
          <a:p>
            <a:pPr marL="0" indent="457200" algn="just">
              <a:spcBef>
                <a:spcPts val="0"/>
              </a:spcBef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just">
              <a:spcBef>
                <a:spcPts val="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Представленный метод решения заключается во введении (привязке к исследуемым фигурам) декартовой системы координат, а затем – исчислении образующихся векторов (их длин и углов между ними). </a:t>
            </a:r>
          </a:p>
          <a:p>
            <a:pPr marL="0" indent="457200" algn="just">
              <a:spcBef>
                <a:spcPts val="0"/>
              </a:spcBef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just">
              <a:spcBef>
                <a:spcPts val="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Достоинство метода координат состоит в том, что его применение избавляет от необходимости прибегать к наглядному представлению сложных пространственных конфигураций. </a:t>
            </a:r>
          </a:p>
        </p:txBody>
      </p:sp>
    </p:spTree>
    <p:extLst>
      <p:ext uri="{BB962C8B-B14F-4D97-AF65-F5344CB8AC3E}">
        <p14:creationId xmlns:p14="http://schemas.microsoft.com/office/powerpoint/2010/main" val="542332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74C58D-3B67-05D1-C556-54137AB48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74638"/>
            <a:ext cx="8856984" cy="1143000"/>
          </a:xfrm>
        </p:spPr>
        <p:txBody>
          <a:bodyPr>
            <a:normAutofit fontScale="90000"/>
          </a:bodyPr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применения метода координат</a:t>
            </a:r>
            <a:endParaRPr lang="ru-RU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B23A5924-BC8C-AC6B-50FC-D5072EEA7C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145398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78641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снимок экрана, диаграмма, программное обеспечение&#10;&#10;Контент, сгенерированный ИИ, может содержать ошибки."/>
          <p:cNvPicPr/>
          <p:nvPr/>
        </p:nvPicPr>
        <p:blipFill rotWithShape="1">
          <a:blip r:embed="rId2"/>
          <a:srcRect l="28878" t="21233" r="24705" b="24207"/>
          <a:stretch/>
        </p:blipFill>
        <p:spPr bwMode="auto">
          <a:xfrm>
            <a:off x="440016" y="28857"/>
            <a:ext cx="4132067" cy="30689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Изображение выглядит как текст, снимок экрана, программное обеспечение, диаграмма&#10;&#10;Контент, сгенерированный ИИ, может содержать ошибки."/>
          <p:cNvPicPr/>
          <p:nvPr/>
        </p:nvPicPr>
        <p:blipFill rotWithShape="1">
          <a:blip r:embed="rId3"/>
          <a:srcRect l="38101" t="16395" r="36498" b="17219"/>
          <a:stretch/>
        </p:blipFill>
        <p:spPr bwMode="auto">
          <a:xfrm>
            <a:off x="4860032" y="433521"/>
            <a:ext cx="4048472" cy="53285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Изображение выглядит как текст, снимок экрана, программное обеспечение, диаграмма&#10;&#10;Контент, сгенерированный ИИ, может содержать ошибки."/>
          <p:cNvPicPr/>
          <p:nvPr/>
        </p:nvPicPr>
        <p:blipFill rotWithShape="1">
          <a:blip r:embed="rId4"/>
          <a:srcRect l="40823" t="21502" r="39522" b="50761"/>
          <a:stretch/>
        </p:blipFill>
        <p:spPr bwMode="auto">
          <a:xfrm>
            <a:off x="406421" y="3212976"/>
            <a:ext cx="4199255" cy="33337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50416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D92AF1D-1EC6-F7A9-1202-91A269420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430475"/>
            <a:ext cx="7344816" cy="114300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решением стереометрических задач координатно-векторным методом стоит напомнить следующие формулы: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E59010B-58D1-E3F4-DCB0-C45CDCCAB8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738" t="38800" r="25587" b="20601"/>
          <a:stretch/>
        </p:blipFill>
        <p:spPr>
          <a:xfrm>
            <a:off x="457200" y="1709936"/>
            <a:ext cx="6462464" cy="323123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9E6C718-BF1C-0C24-0222-6F2B53F5AF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738" t="29000" r="24800" b="51400"/>
          <a:stretch/>
        </p:blipFill>
        <p:spPr>
          <a:xfrm>
            <a:off x="474706" y="5063480"/>
            <a:ext cx="6257533" cy="148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2076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</TotalTime>
  <Words>191</Words>
  <Application>Microsoft Office PowerPoint</Application>
  <PresentationFormat>Экран (4:3)</PresentationFormat>
  <Paragraphs>27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14" baseType="lpstr">
      <vt:lpstr>Тема Office</vt:lpstr>
      <vt:lpstr>Специальное оформление</vt:lpstr>
      <vt:lpstr>Теоремы планиметрии,  не используемые на ОГЭ,  но необходимые на ЕГЭ</vt:lpstr>
      <vt:lpstr>Теорема косинусов</vt:lpstr>
      <vt:lpstr>Теорема синусов</vt:lpstr>
      <vt:lpstr>Презентация PowerPoint</vt:lpstr>
      <vt:lpstr>Презентация PowerPoint</vt:lpstr>
      <vt:lpstr>Решение заданий ЕГЭ по математике координатно-векторным методом </vt:lpstr>
      <vt:lpstr>Алгоритм применения метода координат</vt:lpstr>
      <vt:lpstr>Презентация PowerPoint</vt:lpstr>
      <vt:lpstr>Перед решением стереометрических задач координатно-векторным методом стоит напомнить следующие формулы: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 презентации</dc:title>
  <dc:creator>Павел</dc:creator>
  <cp:lastModifiedBy>RePack by Diakov</cp:lastModifiedBy>
  <cp:revision>30</cp:revision>
  <dcterms:created xsi:type="dcterms:W3CDTF">2009-01-08T12:15:48Z</dcterms:created>
  <dcterms:modified xsi:type="dcterms:W3CDTF">2025-04-10T06:10:13Z</dcterms:modified>
</cp:coreProperties>
</file>