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61" r:id="rId9"/>
    <p:sldId id="263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pike.legoeducati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Мастер –класс 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«Создание 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простых роботов с 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использованием </a:t>
            </a:r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доступных  инструментов и языков </a:t>
            </a:r>
            <a: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  <a:t>программирования»</a:t>
            </a:r>
            <a:br>
              <a:rPr lang="ru-RU" sz="48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09120"/>
            <a:ext cx="4928592" cy="1512168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Каяткина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Владимировна, 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категории</a:t>
            </a: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«СОШ № 84 г. Челябинска»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6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Рефлексия: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задачу решали? Что надо было сделать? Что  делали?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получилось и почему?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трудности (проблемы) возникли (испытывали)?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были преодолены?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достигли?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 не устраивает?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Что может помочь в дальнейшей работе?</a:t>
            </a:r>
          </a:p>
        </p:txBody>
      </p:sp>
    </p:spTree>
    <p:extLst>
      <p:ext uri="{BB962C8B-B14F-4D97-AF65-F5344CB8AC3E}">
        <p14:creationId xmlns:p14="http://schemas.microsoft.com/office/powerpoint/2010/main" val="37380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мир уже невозможно представить себе без применения высоких технологий и роботов.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Уроки труда (технологии) в рамках изучения модуля «Робототехника»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помогают детям идти в ногу со стремительно развивающимся прогрессом и дают уникальную возможность для участия в улучшении качества жизни.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5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работу !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05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Робот - автоматическое устройство,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принципу живого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организма.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Робототехника — сфера деятельности, связанная с разработкой и эксплуатацией автоматизированных технических систем — роботов.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0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258816" cy="724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Робот – хирург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4845" r="32345" b="17251"/>
          <a:stretch/>
        </p:blipFill>
        <p:spPr bwMode="auto">
          <a:xfrm>
            <a:off x="467544" y="1340769"/>
            <a:ext cx="4248472" cy="294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076056" y="2330188"/>
            <a:ext cx="3754760" cy="9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Робот в космосе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20800" r="32525" b="22400"/>
          <a:stretch/>
        </p:blipFill>
        <p:spPr bwMode="auto">
          <a:xfrm>
            <a:off x="4015206" y="3717032"/>
            <a:ext cx="4943163" cy="28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16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408" y="548680"/>
            <a:ext cx="4986917" cy="86895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Доставка еды в Москве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9" t="21250" r="33583" b="20275"/>
          <a:stretch/>
        </p:blipFill>
        <p:spPr bwMode="auto">
          <a:xfrm>
            <a:off x="467544" y="1628800"/>
            <a:ext cx="40324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t="15600" r="38000" b="35466"/>
          <a:stretch/>
        </p:blipFill>
        <p:spPr bwMode="auto">
          <a:xfrm>
            <a:off x="4499992" y="3262510"/>
            <a:ext cx="4201672" cy="31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499992" y="1700808"/>
            <a:ext cx="4536504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Робот пылесос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12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по сборке и программированию находится на рабочих столах вашего компьютера и в распечатанном виде на столе.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Конструирование роботов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роботов)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(самостоятельное программирование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роботов)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запуск и отладка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готовых роботов на подготовленных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полях.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81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запрограммировать робота: разные подходы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0673"/>
            <a:ext cx="7787208" cy="401549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spike.legoeducation.com/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6357" r="22527" b="4880"/>
          <a:stretch/>
        </p:blipFill>
        <p:spPr bwMode="auto">
          <a:xfrm>
            <a:off x="611560" y="3140968"/>
            <a:ext cx="35012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08" r="42784" b="34295"/>
          <a:stretch/>
        </p:blipFill>
        <p:spPr bwMode="auto">
          <a:xfrm>
            <a:off x="5237649" y="3429000"/>
            <a:ext cx="37988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9675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Программирование в стандартной среде программирования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400" dirty="0" err="1"/>
              <a:t>Spaik</a:t>
            </a:r>
            <a:r>
              <a:rPr lang="en-AU" sz="2400" dirty="0"/>
              <a:t> </a:t>
            </a:r>
            <a:r>
              <a:rPr lang="en-AU" sz="2400" dirty="0" err="1"/>
              <a:t>Praim</a:t>
            </a:r>
            <a:r>
              <a:rPr lang="en-AU" sz="2400" dirty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7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4708" r="34201" b="27560"/>
          <a:stretch/>
        </p:blipFill>
        <p:spPr bwMode="auto">
          <a:xfrm>
            <a:off x="683568" y="1412776"/>
            <a:ext cx="792794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522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Программирование в стандартной среде программирования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EV3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9" t="9897" r="17655" b="26873"/>
          <a:stretch/>
        </p:blipFill>
        <p:spPr bwMode="auto">
          <a:xfrm>
            <a:off x="755576" y="1628800"/>
            <a:ext cx="7890235" cy="43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51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Программирование в стандартной среде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программирования</a:t>
            </a:r>
            <a:r>
              <a:rPr lang="en-A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TRIK </a:t>
            </a:r>
            <a:r>
              <a:rPr lang="ru-RU" b="1" dirty="0" err="1"/>
              <a:t>Studio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20919" r="34317" b="28360"/>
          <a:stretch/>
        </p:blipFill>
        <p:spPr bwMode="auto">
          <a:xfrm>
            <a:off x="107504" y="1700808"/>
            <a:ext cx="909221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816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181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 –класс  «Создание простых роботов с использованием доступных  инструментов и языков программирования» </vt:lpstr>
      <vt:lpstr>Презентация PowerPoint</vt:lpstr>
      <vt:lpstr>Робот – хирург </vt:lpstr>
      <vt:lpstr>Доставка еды в Москве </vt:lpstr>
      <vt:lpstr>Инструкция по сборке и программированию находится на рабочих столах вашего компьютера и в распечатанном виде на столе.</vt:lpstr>
      <vt:lpstr>Как запрограммировать робота: разные подходы </vt:lpstr>
      <vt:lpstr>Презентация PowerPoint</vt:lpstr>
      <vt:lpstr>Программирование в стандартной среде программирования Lego Mindstorms EV3</vt:lpstr>
      <vt:lpstr>Программирование в стандартной среде программирования TRIK Studio </vt:lpstr>
      <vt:lpstr>Рефлексия: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простых роботов с использованием доступных  инструментов и языков программирования»</dc:title>
  <dc:creator>Робототехника</dc:creator>
  <cp:lastModifiedBy>школа_84</cp:lastModifiedBy>
  <cp:revision>18</cp:revision>
  <dcterms:created xsi:type="dcterms:W3CDTF">2025-04-01T09:47:12Z</dcterms:created>
  <dcterms:modified xsi:type="dcterms:W3CDTF">2025-04-11T09:46:54Z</dcterms:modified>
</cp:coreProperties>
</file>