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0" r:id="rId4"/>
    <p:sldId id="258" r:id="rId5"/>
    <p:sldId id="261" r:id="rId6"/>
    <p:sldId id="259" r:id="rId7"/>
    <p:sldId id="264" r:id="rId8"/>
    <p:sldId id="262" r:id="rId9"/>
    <p:sldId id="263" r:id="rId10"/>
    <p:sldId id="265" r:id="rId11"/>
    <p:sldId id="266" r:id="rId12"/>
    <p:sldId id="270" r:id="rId13"/>
    <p:sldId id="273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66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D7DFF5-126F-4C8D-9A56-180C3FAE36F2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37C117-DC31-4176-864C-504B612CFA96}">
      <dgm:prSet/>
      <dgm:spPr>
        <a:solidFill>
          <a:srgbClr val="99CCFF"/>
        </a:solidFill>
      </dgm:spPr>
      <dgm:t>
        <a:bodyPr/>
        <a:lstStyle/>
        <a:p>
          <a:pPr rtl="0"/>
          <a:r>
            <a:rPr lang="ru-RU" dirty="0" smtClean="0">
              <a:solidFill>
                <a:srgbClr val="002060"/>
              </a:solidFill>
            </a:rPr>
            <a:t>Личностные результаты отражают </a:t>
          </a:r>
          <a:r>
            <a:rPr lang="ru-RU" dirty="0" err="1" smtClean="0">
              <a:solidFill>
                <a:srgbClr val="002060"/>
              </a:solidFill>
            </a:rPr>
            <a:t>сформированность</a:t>
          </a:r>
          <a:r>
            <a:rPr lang="ru-RU" dirty="0" smtClean="0">
              <a:solidFill>
                <a:srgbClr val="002060"/>
              </a:solidFill>
            </a:rPr>
            <a:t>, в том числе в части:</a:t>
          </a:r>
          <a:endParaRPr lang="ru-RU" dirty="0">
            <a:solidFill>
              <a:srgbClr val="002060"/>
            </a:solidFill>
          </a:endParaRPr>
        </a:p>
      </dgm:t>
    </dgm:pt>
    <dgm:pt modelId="{1189A129-5448-48EF-80AB-A919D211327A}" type="parTrans" cxnId="{209024D0-F2E6-4079-8AA9-F2C476C84470}">
      <dgm:prSet/>
      <dgm:spPr/>
      <dgm:t>
        <a:bodyPr/>
        <a:lstStyle/>
        <a:p>
          <a:endParaRPr lang="ru-RU"/>
        </a:p>
      </dgm:t>
    </dgm:pt>
    <dgm:pt modelId="{F3875F2C-6721-409D-AEC5-E9B8FACEB6AB}" type="sibTrans" cxnId="{209024D0-F2E6-4079-8AA9-F2C476C84470}">
      <dgm:prSet/>
      <dgm:spPr/>
      <dgm:t>
        <a:bodyPr/>
        <a:lstStyle/>
        <a:p>
          <a:endParaRPr lang="ru-RU"/>
        </a:p>
      </dgm:t>
    </dgm:pt>
    <dgm:pt modelId="{2EF6D077-6131-4839-8506-CCB11C14050B}">
      <dgm:prSet/>
      <dgm:spPr/>
      <dgm:t>
        <a:bodyPr/>
        <a:lstStyle/>
        <a:p>
          <a:pPr rtl="0"/>
          <a:r>
            <a:rPr lang="ru-RU" smtClean="0"/>
            <a:t>Патриотического воспитания</a:t>
          </a:r>
          <a:endParaRPr lang="ru-RU"/>
        </a:p>
      </dgm:t>
    </dgm:pt>
    <dgm:pt modelId="{E2E27410-51D9-4F64-8CC8-FDCC41CA5C91}" type="parTrans" cxnId="{A25A166D-3676-4DF9-B86C-BE0CF50033B1}">
      <dgm:prSet/>
      <dgm:spPr/>
      <dgm:t>
        <a:bodyPr/>
        <a:lstStyle/>
        <a:p>
          <a:endParaRPr lang="ru-RU"/>
        </a:p>
      </dgm:t>
    </dgm:pt>
    <dgm:pt modelId="{49018A49-4B21-480D-B177-DCB2BFE44CD6}" type="sibTrans" cxnId="{A25A166D-3676-4DF9-B86C-BE0CF50033B1}">
      <dgm:prSet/>
      <dgm:spPr/>
      <dgm:t>
        <a:bodyPr/>
        <a:lstStyle/>
        <a:p>
          <a:endParaRPr lang="ru-RU"/>
        </a:p>
      </dgm:t>
    </dgm:pt>
    <dgm:pt modelId="{93EE6D96-576C-4C9E-A6F2-1A8DB1DDD4E6}">
      <dgm:prSet/>
      <dgm:spPr/>
      <dgm:t>
        <a:bodyPr/>
        <a:lstStyle/>
        <a:p>
          <a:pPr rtl="0"/>
          <a:r>
            <a:rPr lang="ru-RU" dirty="0" smtClean="0"/>
            <a:t>Гражданского воспитания</a:t>
          </a:r>
          <a:endParaRPr lang="ru-RU" dirty="0"/>
        </a:p>
      </dgm:t>
    </dgm:pt>
    <dgm:pt modelId="{3174210B-0AF7-4A5D-8444-94940A8617CB}" type="parTrans" cxnId="{4939BC54-F81C-4222-BED9-0DD0027E123C}">
      <dgm:prSet/>
      <dgm:spPr/>
      <dgm:t>
        <a:bodyPr/>
        <a:lstStyle/>
        <a:p>
          <a:endParaRPr lang="ru-RU"/>
        </a:p>
      </dgm:t>
    </dgm:pt>
    <dgm:pt modelId="{1AFAA45D-62DB-40B2-9E16-EE7EA02B2FF7}" type="sibTrans" cxnId="{4939BC54-F81C-4222-BED9-0DD0027E123C}">
      <dgm:prSet/>
      <dgm:spPr/>
      <dgm:t>
        <a:bodyPr/>
        <a:lstStyle/>
        <a:p>
          <a:endParaRPr lang="ru-RU"/>
        </a:p>
      </dgm:t>
    </dgm:pt>
    <dgm:pt modelId="{77828514-928C-46D9-8F4F-EDB0BAD8E373}">
      <dgm:prSet/>
      <dgm:spPr/>
      <dgm:t>
        <a:bodyPr/>
        <a:lstStyle/>
        <a:p>
          <a:pPr rtl="0"/>
          <a:r>
            <a:rPr lang="ru-RU" smtClean="0"/>
            <a:t>Ценности научного познания</a:t>
          </a:r>
          <a:endParaRPr lang="ru-RU"/>
        </a:p>
      </dgm:t>
    </dgm:pt>
    <dgm:pt modelId="{4B3B4898-591E-4240-AC2C-0B8A9BE55C80}" type="parTrans" cxnId="{B5374C47-473E-4641-AB20-268F0651787A}">
      <dgm:prSet/>
      <dgm:spPr/>
      <dgm:t>
        <a:bodyPr/>
        <a:lstStyle/>
        <a:p>
          <a:endParaRPr lang="ru-RU"/>
        </a:p>
      </dgm:t>
    </dgm:pt>
    <dgm:pt modelId="{60F1B027-7174-4384-B901-A27F04660ED4}" type="sibTrans" cxnId="{B5374C47-473E-4641-AB20-268F0651787A}">
      <dgm:prSet/>
      <dgm:spPr/>
      <dgm:t>
        <a:bodyPr/>
        <a:lstStyle/>
        <a:p>
          <a:endParaRPr lang="ru-RU"/>
        </a:p>
      </dgm:t>
    </dgm:pt>
    <dgm:pt modelId="{E9FF9494-A978-4596-96E5-D73E933F1986}">
      <dgm:prSet/>
      <dgm:spPr/>
      <dgm:t>
        <a:bodyPr/>
        <a:lstStyle/>
        <a:p>
          <a:pPr rtl="0"/>
          <a:r>
            <a:rPr lang="ru-RU" smtClean="0"/>
            <a:t>Формирование культуры здоровья</a:t>
          </a:r>
          <a:endParaRPr lang="ru-RU"/>
        </a:p>
      </dgm:t>
    </dgm:pt>
    <dgm:pt modelId="{1419D102-9422-4DBC-98A2-39A673EAC44C}" type="parTrans" cxnId="{37DB3121-46DB-4760-9CFD-719B2E08BD4C}">
      <dgm:prSet/>
      <dgm:spPr/>
      <dgm:t>
        <a:bodyPr/>
        <a:lstStyle/>
        <a:p>
          <a:endParaRPr lang="ru-RU"/>
        </a:p>
      </dgm:t>
    </dgm:pt>
    <dgm:pt modelId="{23381C47-4836-4B3F-A3E2-BD100B30D733}" type="sibTrans" cxnId="{37DB3121-46DB-4760-9CFD-719B2E08BD4C}">
      <dgm:prSet/>
      <dgm:spPr/>
      <dgm:t>
        <a:bodyPr/>
        <a:lstStyle/>
        <a:p>
          <a:endParaRPr lang="ru-RU"/>
        </a:p>
      </dgm:t>
    </dgm:pt>
    <dgm:pt modelId="{867D9B05-DBCA-482A-B9ED-FE8365C12B5D}">
      <dgm:prSet/>
      <dgm:spPr/>
      <dgm:t>
        <a:bodyPr/>
        <a:lstStyle/>
        <a:p>
          <a:pPr rtl="0"/>
          <a:r>
            <a:rPr lang="ru-RU" smtClean="0"/>
            <a:t>Трудового воспитания</a:t>
          </a:r>
          <a:endParaRPr lang="ru-RU"/>
        </a:p>
      </dgm:t>
    </dgm:pt>
    <dgm:pt modelId="{F7CEA70C-B0A4-4850-87E6-A050F4847AFF}" type="parTrans" cxnId="{AD412212-1587-416F-A7C4-1A79444AEE79}">
      <dgm:prSet/>
      <dgm:spPr/>
      <dgm:t>
        <a:bodyPr/>
        <a:lstStyle/>
        <a:p>
          <a:endParaRPr lang="ru-RU"/>
        </a:p>
      </dgm:t>
    </dgm:pt>
    <dgm:pt modelId="{C723AA79-F279-456D-9DC6-4A3C195F1019}" type="sibTrans" cxnId="{AD412212-1587-416F-A7C4-1A79444AEE79}">
      <dgm:prSet/>
      <dgm:spPr/>
      <dgm:t>
        <a:bodyPr/>
        <a:lstStyle/>
        <a:p>
          <a:endParaRPr lang="ru-RU"/>
        </a:p>
      </dgm:t>
    </dgm:pt>
    <dgm:pt modelId="{5AEDD845-1B6F-4B8F-97A1-B60333F7D977}">
      <dgm:prSet/>
      <dgm:spPr/>
      <dgm:t>
        <a:bodyPr/>
        <a:lstStyle/>
        <a:p>
          <a:pPr rtl="0"/>
          <a:r>
            <a:rPr lang="ru-RU" smtClean="0"/>
            <a:t>Экологического воспитания</a:t>
          </a:r>
          <a:endParaRPr lang="ru-RU"/>
        </a:p>
      </dgm:t>
    </dgm:pt>
    <dgm:pt modelId="{11FF7826-01C4-412B-84CB-D53A64E26682}" type="parTrans" cxnId="{576BF3B7-0DF1-47F9-84AB-B73E2B4817E2}">
      <dgm:prSet/>
      <dgm:spPr/>
      <dgm:t>
        <a:bodyPr/>
        <a:lstStyle/>
        <a:p>
          <a:endParaRPr lang="ru-RU"/>
        </a:p>
      </dgm:t>
    </dgm:pt>
    <dgm:pt modelId="{0A4E8370-6782-448E-B322-C17E3EA4D583}" type="sibTrans" cxnId="{576BF3B7-0DF1-47F9-84AB-B73E2B4817E2}">
      <dgm:prSet/>
      <dgm:spPr/>
      <dgm:t>
        <a:bodyPr/>
        <a:lstStyle/>
        <a:p>
          <a:endParaRPr lang="ru-RU"/>
        </a:p>
      </dgm:t>
    </dgm:pt>
    <dgm:pt modelId="{65EDE0DF-CD7B-4986-AB21-2DF1AE0D2214}" type="pres">
      <dgm:prSet presAssocID="{44D7DFF5-126F-4C8D-9A56-180C3FAE36F2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ru-RU"/>
        </a:p>
      </dgm:t>
    </dgm:pt>
    <dgm:pt modelId="{77530BC2-C409-4884-80B4-E36ED8F4BB20}" type="pres">
      <dgm:prSet presAssocID="{C937C117-DC31-4176-864C-504B612CFA96}" presName="parTx1" presStyleLbl="node1" presStyleIdx="0" presStyleCnt="1" custScaleX="82449" custScaleY="85501"/>
      <dgm:spPr/>
      <dgm:t>
        <a:bodyPr/>
        <a:lstStyle/>
        <a:p>
          <a:endParaRPr lang="ru-RU"/>
        </a:p>
      </dgm:t>
    </dgm:pt>
    <dgm:pt modelId="{8C760E13-5ABC-49C1-86E7-125D7D304668}" type="pres">
      <dgm:prSet presAssocID="{C937C117-DC31-4176-864C-504B612CFA96}" presName="spPre1" presStyleCnt="0"/>
      <dgm:spPr/>
    </dgm:pt>
    <dgm:pt modelId="{30941752-13DC-4394-A3B5-08448199539C}" type="pres">
      <dgm:prSet presAssocID="{C937C117-DC31-4176-864C-504B612CFA96}" presName="chLin1" presStyleCnt="0"/>
      <dgm:spPr/>
    </dgm:pt>
    <dgm:pt modelId="{056AC5AC-6671-478C-8775-403435DC9CF3}" type="pres">
      <dgm:prSet presAssocID="{E2E27410-51D9-4F64-8CC8-FDCC41CA5C91}" presName="Name11" presStyleLbl="parChTrans1D1" presStyleIdx="0" presStyleCnt="12"/>
      <dgm:spPr/>
    </dgm:pt>
    <dgm:pt modelId="{4E8144DC-E6FD-4BAC-8BB2-16C723C842F1}" type="pres">
      <dgm:prSet presAssocID="{2EF6D077-6131-4839-8506-CCB11C14050B}" presName="txAndLines1" presStyleCnt="0"/>
      <dgm:spPr/>
    </dgm:pt>
    <dgm:pt modelId="{CC6CFF42-5D5C-4B67-AA66-98AC5C978D11}" type="pres">
      <dgm:prSet presAssocID="{2EF6D077-6131-4839-8506-CCB11C14050B}" presName="anchor1" presStyleCnt="0"/>
      <dgm:spPr/>
    </dgm:pt>
    <dgm:pt modelId="{DC0E0635-1F1F-4EE9-B594-EED7ABD83A3C}" type="pres">
      <dgm:prSet presAssocID="{2EF6D077-6131-4839-8506-CCB11C14050B}" presName="backup1" presStyleCnt="0"/>
      <dgm:spPr/>
    </dgm:pt>
    <dgm:pt modelId="{E1CA581C-11B7-42A7-AF9E-185EFC7B5B04}" type="pres">
      <dgm:prSet presAssocID="{2EF6D077-6131-4839-8506-CCB11C14050B}" presName="preLine1" presStyleLbl="parChTrans1D1" presStyleIdx="1" presStyleCnt="12"/>
      <dgm:spPr/>
    </dgm:pt>
    <dgm:pt modelId="{C1B7E959-457D-4609-BE23-4BAC37AABC97}" type="pres">
      <dgm:prSet presAssocID="{2EF6D077-6131-4839-8506-CCB11C14050B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1C7EE-9C7C-49D8-BA27-49F769616347}" type="pres">
      <dgm:prSet presAssocID="{3174210B-0AF7-4A5D-8444-94940A8617CB}" presName="Name11" presStyleLbl="parChTrans1D1" presStyleIdx="2" presStyleCnt="12"/>
      <dgm:spPr/>
    </dgm:pt>
    <dgm:pt modelId="{4F10BDF2-8715-46E9-8B80-EDCE1120AFF3}" type="pres">
      <dgm:prSet presAssocID="{93EE6D96-576C-4C9E-A6F2-1A8DB1DDD4E6}" presName="txAndLines1" presStyleCnt="0"/>
      <dgm:spPr/>
    </dgm:pt>
    <dgm:pt modelId="{97A796AE-222F-4587-8A26-45AB75EF52DF}" type="pres">
      <dgm:prSet presAssocID="{93EE6D96-576C-4C9E-A6F2-1A8DB1DDD4E6}" presName="anchor1" presStyleCnt="0"/>
      <dgm:spPr/>
    </dgm:pt>
    <dgm:pt modelId="{0A1477B7-0A32-471F-8503-7784148D3357}" type="pres">
      <dgm:prSet presAssocID="{93EE6D96-576C-4C9E-A6F2-1A8DB1DDD4E6}" presName="backup1" presStyleCnt="0"/>
      <dgm:spPr/>
    </dgm:pt>
    <dgm:pt modelId="{8E5A7372-4DE0-453E-9C8C-C07DFEA82C04}" type="pres">
      <dgm:prSet presAssocID="{93EE6D96-576C-4C9E-A6F2-1A8DB1DDD4E6}" presName="preLine1" presStyleLbl="parChTrans1D1" presStyleIdx="3" presStyleCnt="12"/>
      <dgm:spPr/>
    </dgm:pt>
    <dgm:pt modelId="{0877940D-CD64-4C56-B44D-50D649326E12}" type="pres">
      <dgm:prSet presAssocID="{93EE6D96-576C-4C9E-A6F2-1A8DB1DDD4E6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C8CFA0-1F10-4C91-96EC-085D4659DCB7}" type="pres">
      <dgm:prSet presAssocID="{4B3B4898-591E-4240-AC2C-0B8A9BE55C80}" presName="Name11" presStyleLbl="parChTrans1D1" presStyleIdx="4" presStyleCnt="12"/>
      <dgm:spPr/>
    </dgm:pt>
    <dgm:pt modelId="{334FB0DB-A0E2-44AA-9737-9E036867279F}" type="pres">
      <dgm:prSet presAssocID="{77828514-928C-46D9-8F4F-EDB0BAD8E373}" presName="txAndLines1" presStyleCnt="0"/>
      <dgm:spPr/>
    </dgm:pt>
    <dgm:pt modelId="{F387D752-AD21-4B46-BCB3-FCD906EE424B}" type="pres">
      <dgm:prSet presAssocID="{77828514-928C-46D9-8F4F-EDB0BAD8E373}" presName="anchor1" presStyleCnt="0"/>
      <dgm:spPr/>
    </dgm:pt>
    <dgm:pt modelId="{67E8EA30-72EE-40BA-8853-704F7498E9CF}" type="pres">
      <dgm:prSet presAssocID="{77828514-928C-46D9-8F4F-EDB0BAD8E373}" presName="backup1" presStyleCnt="0"/>
      <dgm:spPr/>
    </dgm:pt>
    <dgm:pt modelId="{F82140A7-41CC-4B91-97D0-0B8F9441E9B4}" type="pres">
      <dgm:prSet presAssocID="{77828514-928C-46D9-8F4F-EDB0BAD8E373}" presName="preLine1" presStyleLbl="parChTrans1D1" presStyleIdx="5" presStyleCnt="12"/>
      <dgm:spPr/>
    </dgm:pt>
    <dgm:pt modelId="{6F631FAF-F8D0-49FF-818F-DE74F30CF75A}" type="pres">
      <dgm:prSet presAssocID="{77828514-928C-46D9-8F4F-EDB0BAD8E373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47C7FE-EC97-400D-A660-37196FD3E915}" type="pres">
      <dgm:prSet presAssocID="{1419D102-9422-4DBC-98A2-39A673EAC44C}" presName="Name11" presStyleLbl="parChTrans1D1" presStyleIdx="6" presStyleCnt="12"/>
      <dgm:spPr/>
    </dgm:pt>
    <dgm:pt modelId="{C837DFAC-0469-4955-9168-FEBD322B8EEB}" type="pres">
      <dgm:prSet presAssocID="{E9FF9494-A978-4596-96E5-D73E933F1986}" presName="txAndLines1" presStyleCnt="0"/>
      <dgm:spPr/>
    </dgm:pt>
    <dgm:pt modelId="{2C99AD62-0E7C-4476-B88B-179C8B322817}" type="pres">
      <dgm:prSet presAssocID="{E9FF9494-A978-4596-96E5-D73E933F1986}" presName="anchor1" presStyleCnt="0"/>
      <dgm:spPr/>
    </dgm:pt>
    <dgm:pt modelId="{997A589A-0706-4F53-9E9A-1E61C171582F}" type="pres">
      <dgm:prSet presAssocID="{E9FF9494-A978-4596-96E5-D73E933F1986}" presName="backup1" presStyleCnt="0"/>
      <dgm:spPr/>
    </dgm:pt>
    <dgm:pt modelId="{40590921-E1B1-417E-B449-36C75ED1579D}" type="pres">
      <dgm:prSet presAssocID="{E9FF9494-A978-4596-96E5-D73E933F1986}" presName="preLine1" presStyleLbl="parChTrans1D1" presStyleIdx="7" presStyleCnt="12"/>
      <dgm:spPr/>
    </dgm:pt>
    <dgm:pt modelId="{205D38D3-1EF1-4F02-9BAD-8B7190E60BC1}" type="pres">
      <dgm:prSet presAssocID="{E9FF9494-A978-4596-96E5-D73E933F1986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EED422-1A5E-4533-98EC-20AF82777214}" type="pres">
      <dgm:prSet presAssocID="{F7CEA70C-B0A4-4850-87E6-A050F4847AFF}" presName="Name11" presStyleLbl="parChTrans1D1" presStyleIdx="8" presStyleCnt="12"/>
      <dgm:spPr/>
    </dgm:pt>
    <dgm:pt modelId="{57A40348-4593-4C24-84B7-2610F27D3CCF}" type="pres">
      <dgm:prSet presAssocID="{867D9B05-DBCA-482A-B9ED-FE8365C12B5D}" presName="txAndLines1" presStyleCnt="0"/>
      <dgm:spPr/>
    </dgm:pt>
    <dgm:pt modelId="{62E5CE78-DCDE-48C0-8FA3-336CAA07A330}" type="pres">
      <dgm:prSet presAssocID="{867D9B05-DBCA-482A-B9ED-FE8365C12B5D}" presName="anchor1" presStyleCnt="0"/>
      <dgm:spPr/>
    </dgm:pt>
    <dgm:pt modelId="{2A175446-AA67-44AD-B0D9-A2D371AC9079}" type="pres">
      <dgm:prSet presAssocID="{867D9B05-DBCA-482A-B9ED-FE8365C12B5D}" presName="backup1" presStyleCnt="0"/>
      <dgm:spPr/>
    </dgm:pt>
    <dgm:pt modelId="{0509DB36-F5D8-4A8B-842E-94D4D3F475C1}" type="pres">
      <dgm:prSet presAssocID="{867D9B05-DBCA-482A-B9ED-FE8365C12B5D}" presName="preLine1" presStyleLbl="parChTrans1D1" presStyleIdx="9" presStyleCnt="12"/>
      <dgm:spPr/>
    </dgm:pt>
    <dgm:pt modelId="{641FA80C-F4FB-4D90-9F18-A92CAAD7BDC5}" type="pres">
      <dgm:prSet presAssocID="{867D9B05-DBCA-482A-B9ED-FE8365C12B5D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E73C4-B5F3-4AFE-A567-EB616F5CD311}" type="pres">
      <dgm:prSet presAssocID="{11FF7826-01C4-412B-84CB-D53A64E26682}" presName="Name11" presStyleLbl="parChTrans1D1" presStyleIdx="10" presStyleCnt="12"/>
      <dgm:spPr/>
    </dgm:pt>
    <dgm:pt modelId="{E4C262D2-1AB3-4C75-A3FB-C25F81D6EF53}" type="pres">
      <dgm:prSet presAssocID="{5AEDD845-1B6F-4B8F-97A1-B60333F7D977}" presName="txAndLines1" presStyleCnt="0"/>
      <dgm:spPr/>
    </dgm:pt>
    <dgm:pt modelId="{F19675A0-62D8-43D6-B3F0-5626594ADAD0}" type="pres">
      <dgm:prSet presAssocID="{5AEDD845-1B6F-4B8F-97A1-B60333F7D977}" presName="anchor1" presStyleCnt="0"/>
      <dgm:spPr/>
    </dgm:pt>
    <dgm:pt modelId="{86D724E8-7490-44C4-A856-8ED8E9EFFD71}" type="pres">
      <dgm:prSet presAssocID="{5AEDD845-1B6F-4B8F-97A1-B60333F7D977}" presName="backup1" presStyleCnt="0"/>
      <dgm:spPr/>
    </dgm:pt>
    <dgm:pt modelId="{842402D0-86B7-4DC6-B4FE-1631CE0CD6AD}" type="pres">
      <dgm:prSet presAssocID="{5AEDD845-1B6F-4B8F-97A1-B60333F7D977}" presName="preLine1" presStyleLbl="parChTrans1D1" presStyleIdx="11" presStyleCnt="12"/>
      <dgm:spPr/>
    </dgm:pt>
    <dgm:pt modelId="{7A65781F-B97E-47B4-9C8C-14A29938B045}" type="pres">
      <dgm:prSet presAssocID="{5AEDD845-1B6F-4B8F-97A1-B60333F7D977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BE26EB-5D59-42A7-9B0A-D75164EEBD6E}" type="presOf" srcId="{93EE6D96-576C-4C9E-A6F2-1A8DB1DDD4E6}" destId="{0877940D-CD64-4C56-B44D-50D649326E12}" srcOrd="0" destOrd="0" presId="urn:microsoft.com/office/officeart/2009/3/layout/SubStepProcess"/>
    <dgm:cxn modelId="{37DB3121-46DB-4760-9CFD-719B2E08BD4C}" srcId="{C937C117-DC31-4176-864C-504B612CFA96}" destId="{E9FF9494-A978-4596-96E5-D73E933F1986}" srcOrd="3" destOrd="0" parTransId="{1419D102-9422-4DBC-98A2-39A673EAC44C}" sibTransId="{23381C47-4836-4B3F-A3E2-BD100B30D733}"/>
    <dgm:cxn modelId="{A25A166D-3676-4DF9-B86C-BE0CF50033B1}" srcId="{C937C117-DC31-4176-864C-504B612CFA96}" destId="{2EF6D077-6131-4839-8506-CCB11C14050B}" srcOrd="0" destOrd="0" parTransId="{E2E27410-51D9-4F64-8CC8-FDCC41CA5C91}" sibTransId="{49018A49-4B21-480D-B177-DCB2BFE44CD6}"/>
    <dgm:cxn modelId="{5A5D2AA9-9E9A-4034-9121-D14C9AE8E2BC}" type="presOf" srcId="{2EF6D077-6131-4839-8506-CCB11C14050B}" destId="{C1B7E959-457D-4609-BE23-4BAC37AABC97}" srcOrd="0" destOrd="0" presId="urn:microsoft.com/office/officeart/2009/3/layout/SubStepProcess"/>
    <dgm:cxn modelId="{58449D1E-6181-4401-91FD-3D76EE53AE80}" type="presOf" srcId="{77828514-928C-46D9-8F4F-EDB0BAD8E373}" destId="{6F631FAF-F8D0-49FF-818F-DE74F30CF75A}" srcOrd="0" destOrd="0" presId="urn:microsoft.com/office/officeart/2009/3/layout/SubStepProcess"/>
    <dgm:cxn modelId="{576BF3B7-0DF1-47F9-84AB-B73E2B4817E2}" srcId="{C937C117-DC31-4176-864C-504B612CFA96}" destId="{5AEDD845-1B6F-4B8F-97A1-B60333F7D977}" srcOrd="5" destOrd="0" parTransId="{11FF7826-01C4-412B-84CB-D53A64E26682}" sibTransId="{0A4E8370-6782-448E-B322-C17E3EA4D583}"/>
    <dgm:cxn modelId="{B5374C47-473E-4641-AB20-268F0651787A}" srcId="{C937C117-DC31-4176-864C-504B612CFA96}" destId="{77828514-928C-46D9-8F4F-EDB0BAD8E373}" srcOrd="2" destOrd="0" parTransId="{4B3B4898-591E-4240-AC2C-0B8A9BE55C80}" sibTransId="{60F1B027-7174-4384-B901-A27F04660ED4}"/>
    <dgm:cxn modelId="{99E8B726-B534-4E86-B6BC-DF1AF9EBDDFE}" type="presOf" srcId="{5AEDD845-1B6F-4B8F-97A1-B60333F7D977}" destId="{7A65781F-B97E-47B4-9C8C-14A29938B045}" srcOrd="0" destOrd="0" presId="urn:microsoft.com/office/officeart/2009/3/layout/SubStepProcess"/>
    <dgm:cxn modelId="{209024D0-F2E6-4079-8AA9-F2C476C84470}" srcId="{44D7DFF5-126F-4C8D-9A56-180C3FAE36F2}" destId="{C937C117-DC31-4176-864C-504B612CFA96}" srcOrd="0" destOrd="0" parTransId="{1189A129-5448-48EF-80AB-A919D211327A}" sibTransId="{F3875F2C-6721-409D-AEC5-E9B8FACEB6AB}"/>
    <dgm:cxn modelId="{F903A7ED-260B-4AFB-96C6-38171153B249}" type="presOf" srcId="{867D9B05-DBCA-482A-B9ED-FE8365C12B5D}" destId="{641FA80C-F4FB-4D90-9F18-A92CAAD7BDC5}" srcOrd="0" destOrd="0" presId="urn:microsoft.com/office/officeart/2009/3/layout/SubStepProcess"/>
    <dgm:cxn modelId="{AD412212-1587-416F-A7C4-1A79444AEE79}" srcId="{C937C117-DC31-4176-864C-504B612CFA96}" destId="{867D9B05-DBCA-482A-B9ED-FE8365C12B5D}" srcOrd="4" destOrd="0" parTransId="{F7CEA70C-B0A4-4850-87E6-A050F4847AFF}" sibTransId="{C723AA79-F279-456D-9DC6-4A3C195F1019}"/>
    <dgm:cxn modelId="{2F42AF22-2C9B-4639-B4FD-265C21CD8B11}" type="presOf" srcId="{E9FF9494-A978-4596-96E5-D73E933F1986}" destId="{205D38D3-1EF1-4F02-9BAD-8B7190E60BC1}" srcOrd="0" destOrd="0" presId="urn:microsoft.com/office/officeart/2009/3/layout/SubStepProcess"/>
    <dgm:cxn modelId="{9FE2AF0B-875A-4B2E-9863-DD99466F59E0}" type="presOf" srcId="{C937C117-DC31-4176-864C-504B612CFA96}" destId="{77530BC2-C409-4884-80B4-E36ED8F4BB20}" srcOrd="0" destOrd="0" presId="urn:microsoft.com/office/officeart/2009/3/layout/SubStepProcess"/>
    <dgm:cxn modelId="{4939BC54-F81C-4222-BED9-0DD0027E123C}" srcId="{C937C117-DC31-4176-864C-504B612CFA96}" destId="{93EE6D96-576C-4C9E-A6F2-1A8DB1DDD4E6}" srcOrd="1" destOrd="0" parTransId="{3174210B-0AF7-4A5D-8444-94940A8617CB}" sibTransId="{1AFAA45D-62DB-40B2-9E16-EE7EA02B2FF7}"/>
    <dgm:cxn modelId="{C39593FB-4C43-48AB-9607-804233CD2113}" type="presOf" srcId="{44D7DFF5-126F-4C8D-9A56-180C3FAE36F2}" destId="{65EDE0DF-CD7B-4986-AB21-2DF1AE0D2214}" srcOrd="0" destOrd="0" presId="urn:microsoft.com/office/officeart/2009/3/layout/SubStepProcess"/>
    <dgm:cxn modelId="{96E66FE0-3050-4E0A-A645-DC0CFD356E59}" type="presParOf" srcId="{65EDE0DF-CD7B-4986-AB21-2DF1AE0D2214}" destId="{77530BC2-C409-4884-80B4-E36ED8F4BB20}" srcOrd="0" destOrd="0" presId="urn:microsoft.com/office/officeart/2009/3/layout/SubStepProcess"/>
    <dgm:cxn modelId="{4217C09D-0BC0-4B9B-9AB3-9A73891DE318}" type="presParOf" srcId="{65EDE0DF-CD7B-4986-AB21-2DF1AE0D2214}" destId="{8C760E13-5ABC-49C1-86E7-125D7D304668}" srcOrd="1" destOrd="0" presId="urn:microsoft.com/office/officeart/2009/3/layout/SubStepProcess"/>
    <dgm:cxn modelId="{D5BFA656-FCAB-43D5-B74F-3A676A5F46F1}" type="presParOf" srcId="{65EDE0DF-CD7B-4986-AB21-2DF1AE0D2214}" destId="{30941752-13DC-4394-A3B5-08448199539C}" srcOrd="2" destOrd="0" presId="urn:microsoft.com/office/officeart/2009/3/layout/SubStepProcess"/>
    <dgm:cxn modelId="{D39A1797-23B7-4A4D-BB21-1CF3B6A81C24}" type="presParOf" srcId="{30941752-13DC-4394-A3B5-08448199539C}" destId="{056AC5AC-6671-478C-8775-403435DC9CF3}" srcOrd="0" destOrd="0" presId="urn:microsoft.com/office/officeart/2009/3/layout/SubStepProcess"/>
    <dgm:cxn modelId="{7F7D672A-0B0D-421A-B07B-CC8C3DCD5B95}" type="presParOf" srcId="{30941752-13DC-4394-A3B5-08448199539C}" destId="{4E8144DC-E6FD-4BAC-8BB2-16C723C842F1}" srcOrd="1" destOrd="0" presId="urn:microsoft.com/office/officeart/2009/3/layout/SubStepProcess"/>
    <dgm:cxn modelId="{9CD0DDED-E89D-4D33-A7BA-A435D92A965F}" type="presParOf" srcId="{4E8144DC-E6FD-4BAC-8BB2-16C723C842F1}" destId="{CC6CFF42-5D5C-4B67-AA66-98AC5C978D11}" srcOrd="0" destOrd="0" presId="urn:microsoft.com/office/officeart/2009/3/layout/SubStepProcess"/>
    <dgm:cxn modelId="{01C4C392-C502-4ABC-B937-0D413EA5331C}" type="presParOf" srcId="{4E8144DC-E6FD-4BAC-8BB2-16C723C842F1}" destId="{DC0E0635-1F1F-4EE9-B594-EED7ABD83A3C}" srcOrd="1" destOrd="0" presId="urn:microsoft.com/office/officeart/2009/3/layout/SubStepProcess"/>
    <dgm:cxn modelId="{558A1E49-05BC-4634-946E-BE629B0E430B}" type="presParOf" srcId="{4E8144DC-E6FD-4BAC-8BB2-16C723C842F1}" destId="{E1CA581C-11B7-42A7-AF9E-185EFC7B5B04}" srcOrd="2" destOrd="0" presId="urn:microsoft.com/office/officeart/2009/3/layout/SubStepProcess"/>
    <dgm:cxn modelId="{C1E2AF0F-D7CB-400F-AEA8-C158A984D30C}" type="presParOf" srcId="{4E8144DC-E6FD-4BAC-8BB2-16C723C842F1}" destId="{C1B7E959-457D-4609-BE23-4BAC37AABC97}" srcOrd="3" destOrd="0" presId="urn:microsoft.com/office/officeart/2009/3/layout/SubStepProcess"/>
    <dgm:cxn modelId="{85F420FE-FEF1-4F84-8F6E-D6D62790D14E}" type="presParOf" srcId="{30941752-13DC-4394-A3B5-08448199539C}" destId="{64B1C7EE-9C7C-49D8-BA27-49F769616347}" srcOrd="2" destOrd="0" presId="urn:microsoft.com/office/officeart/2009/3/layout/SubStepProcess"/>
    <dgm:cxn modelId="{7CDE2853-9576-45D7-B7D2-43E57BA3DD4E}" type="presParOf" srcId="{30941752-13DC-4394-A3B5-08448199539C}" destId="{4F10BDF2-8715-46E9-8B80-EDCE1120AFF3}" srcOrd="3" destOrd="0" presId="urn:microsoft.com/office/officeart/2009/3/layout/SubStepProcess"/>
    <dgm:cxn modelId="{FADCC6DB-02AB-4410-B039-A251E2B0B367}" type="presParOf" srcId="{4F10BDF2-8715-46E9-8B80-EDCE1120AFF3}" destId="{97A796AE-222F-4587-8A26-45AB75EF52DF}" srcOrd="0" destOrd="0" presId="urn:microsoft.com/office/officeart/2009/3/layout/SubStepProcess"/>
    <dgm:cxn modelId="{3DD34061-FFB0-4638-AB82-3BFBB82822F7}" type="presParOf" srcId="{4F10BDF2-8715-46E9-8B80-EDCE1120AFF3}" destId="{0A1477B7-0A32-471F-8503-7784148D3357}" srcOrd="1" destOrd="0" presId="urn:microsoft.com/office/officeart/2009/3/layout/SubStepProcess"/>
    <dgm:cxn modelId="{BE7AB8A1-3C53-4F8F-B1C3-D36965DD20E6}" type="presParOf" srcId="{4F10BDF2-8715-46E9-8B80-EDCE1120AFF3}" destId="{8E5A7372-4DE0-453E-9C8C-C07DFEA82C04}" srcOrd="2" destOrd="0" presId="urn:microsoft.com/office/officeart/2009/3/layout/SubStepProcess"/>
    <dgm:cxn modelId="{5B69243D-20C8-4E88-9B8B-FEC3F3035F7F}" type="presParOf" srcId="{4F10BDF2-8715-46E9-8B80-EDCE1120AFF3}" destId="{0877940D-CD64-4C56-B44D-50D649326E12}" srcOrd="3" destOrd="0" presId="urn:microsoft.com/office/officeart/2009/3/layout/SubStepProcess"/>
    <dgm:cxn modelId="{3FFB5A29-CBCB-498D-920A-2D34F28F46CB}" type="presParOf" srcId="{30941752-13DC-4394-A3B5-08448199539C}" destId="{88C8CFA0-1F10-4C91-96EC-085D4659DCB7}" srcOrd="4" destOrd="0" presId="urn:microsoft.com/office/officeart/2009/3/layout/SubStepProcess"/>
    <dgm:cxn modelId="{42AC1963-F81D-4914-81C7-880B14772122}" type="presParOf" srcId="{30941752-13DC-4394-A3B5-08448199539C}" destId="{334FB0DB-A0E2-44AA-9737-9E036867279F}" srcOrd="5" destOrd="0" presId="urn:microsoft.com/office/officeart/2009/3/layout/SubStepProcess"/>
    <dgm:cxn modelId="{874055A3-5A00-4B83-9EF1-850CC7AB7278}" type="presParOf" srcId="{334FB0DB-A0E2-44AA-9737-9E036867279F}" destId="{F387D752-AD21-4B46-BCB3-FCD906EE424B}" srcOrd="0" destOrd="0" presId="urn:microsoft.com/office/officeart/2009/3/layout/SubStepProcess"/>
    <dgm:cxn modelId="{BB622C87-0DE7-4663-B06B-62FBC70810D0}" type="presParOf" srcId="{334FB0DB-A0E2-44AA-9737-9E036867279F}" destId="{67E8EA30-72EE-40BA-8853-704F7498E9CF}" srcOrd="1" destOrd="0" presId="urn:microsoft.com/office/officeart/2009/3/layout/SubStepProcess"/>
    <dgm:cxn modelId="{55F5094D-776A-45F2-B706-2D6F1B82AE17}" type="presParOf" srcId="{334FB0DB-A0E2-44AA-9737-9E036867279F}" destId="{F82140A7-41CC-4B91-97D0-0B8F9441E9B4}" srcOrd="2" destOrd="0" presId="urn:microsoft.com/office/officeart/2009/3/layout/SubStepProcess"/>
    <dgm:cxn modelId="{F1A02242-F316-4AA1-A1C1-75CCB57C9C1B}" type="presParOf" srcId="{334FB0DB-A0E2-44AA-9737-9E036867279F}" destId="{6F631FAF-F8D0-49FF-818F-DE74F30CF75A}" srcOrd="3" destOrd="0" presId="urn:microsoft.com/office/officeart/2009/3/layout/SubStepProcess"/>
    <dgm:cxn modelId="{2F8C7992-9FBC-438B-A8B1-7A68B63A8FE1}" type="presParOf" srcId="{30941752-13DC-4394-A3B5-08448199539C}" destId="{D047C7FE-EC97-400D-A660-37196FD3E915}" srcOrd="6" destOrd="0" presId="urn:microsoft.com/office/officeart/2009/3/layout/SubStepProcess"/>
    <dgm:cxn modelId="{067309F5-F6C5-43F6-8447-96C4ACA8457E}" type="presParOf" srcId="{30941752-13DC-4394-A3B5-08448199539C}" destId="{C837DFAC-0469-4955-9168-FEBD322B8EEB}" srcOrd="7" destOrd="0" presId="urn:microsoft.com/office/officeart/2009/3/layout/SubStepProcess"/>
    <dgm:cxn modelId="{190D0A46-DF42-4CF4-9B1B-2D6F70DD61CA}" type="presParOf" srcId="{C837DFAC-0469-4955-9168-FEBD322B8EEB}" destId="{2C99AD62-0E7C-4476-B88B-179C8B322817}" srcOrd="0" destOrd="0" presId="urn:microsoft.com/office/officeart/2009/3/layout/SubStepProcess"/>
    <dgm:cxn modelId="{3F76BC92-B8E8-45B4-A0D5-1B9668811562}" type="presParOf" srcId="{C837DFAC-0469-4955-9168-FEBD322B8EEB}" destId="{997A589A-0706-4F53-9E9A-1E61C171582F}" srcOrd="1" destOrd="0" presId="urn:microsoft.com/office/officeart/2009/3/layout/SubStepProcess"/>
    <dgm:cxn modelId="{E5A36441-FFFE-4E64-B75C-B92E8CCA81B1}" type="presParOf" srcId="{C837DFAC-0469-4955-9168-FEBD322B8EEB}" destId="{40590921-E1B1-417E-B449-36C75ED1579D}" srcOrd="2" destOrd="0" presId="urn:microsoft.com/office/officeart/2009/3/layout/SubStepProcess"/>
    <dgm:cxn modelId="{2572C589-09B0-42D7-B112-D72E7023354D}" type="presParOf" srcId="{C837DFAC-0469-4955-9168-FEBD322B8EEB}" destId="{205D38D3-1EF1-4F02-9BAD-8B7190E60BC1}" srcOrd="3" destOrd="0" presId="urn:microsoft.com/office/officeart/2009/3/layout/SubStepProcess"/>
    <dgm:cxn modelId="{28892939-B609-4F9F-B6B4-9A5537296970}" type="presParOf" srcId="{30941752-13DC-4394-A3B5-08448199539C}" destId="{A7EED422-1A5E-4533-98EC-20AF82777214}" srcOrd="8" destOrd="0" presId="urn:microsoft.com/office/officeart/2009/3/layout/SubStepProcess"/>
    <dgm:cxn modelId="{581BA219-D820-4A53-8CB4-7B1279B29180}" type="presParOf" srcId="{30941752-13DC-4394-A3B5-08448199539C}" destId="{57A40348-4593-4C24-84B7-2610F27D3CCF}" srcOrd="9" destOrd="0" presId="urn:microsoft.com/office/officeart/2009/3/layout/SubStepProcess"/>
    <dgm:cxn modelId="{7D375ADB-9F6B-4A1A-A5B8-2F2B5337975D}" type="presParOf" srcId="{57A40348-4593-4C24-84B7-2610F27D3CCF}" destId="{62E5CE78-DCDE-48C0-8FA3-336CAA07A330}" srcOrd="0" destOrd="0" presId="urn:microsoft.com/office/officeart/2009/3/layout/SubStepProcess"/>
    <dgm:cxn modelId="{81A02EA6-FA83-483F-90EC-24975271B516}" type="presParOf" srcId="{57A40348-4593-4C24-84B7-2610F27D3CCF}" destId="{2A175446-AA67-44AD-B0D9-A2D371AC9079}" srcOrd="1" destOrd="0" presId="urn:microsoft.com/office/officeart/2009/3/layout/SubStepProcess"/>
    <dgm:cxn modelId="{21FFF36C-6F82-4F35-9CFB-7FF969E5265B}" type="presParOf" srcId="{57A40348-4593-4C24-84B7-2610F27D3CCF}" destId="{0509DB36-F5D8-4A8B-842E-94D4D3F475C1}" srcOrd="2" destOrd="0" presId="urn:microsoft.com/office/officeart/2009/3/layout/SubStepProcess"/>
    <dgm:cxn modelId="{1AABCDF7-5048-4C20-8A95-8A1C9DC6CE01}" type="presParOf" srcId="{57A40348-4593-4C24-84B7-2610F27D3CCF}" destId="{641FA80C-F4FB-4D90-9F18-A92CAAD7BDC5}" srcOrd="3" destOrd="0" presId="urn:microsoft.com/office/officeart/2009/3/layout/SubStepProcess"/>
    <dgm:cxn modelId="{502A0578-6A00-4D8C-9D26-7D6434F21FAB}" type="presParOf" srcId="{30941752-13DC-4394-A3B5-08448199539C}" destId="{3B9E73C4-B5F3-4AFE-A567-EB616F5CD311}" srcOrd="10" destOrd="0" presId="urn:microsoft.com/office/officeart/2009/3/layout/SubStepProcess"/>
    <dgm:cxn modelId="{AEB8110C-C95B-42D7-B66E-BD04153AA634}" type="presParOf" srcId="{30941752-13DC-4394-A3B5-08448199539C}" destId="{E4C262D2-1AB3-4C75-A3FB-C25F81D6EF53}" srcOrd="11" destOrd="0" presId="urn:microsoft.com/office/officeart/2009/3/layout/SubStepProcess"/>
    <dgm:cxn modelId="{C06714A4-10A4-4B10-94AE-E72CED01CA8B}" type="presParOf" srcId="{E4C262D2-1AB3-4C75-A3FB-C25F81D6EF53}" destId="{F19675A0-62D8-43D6-B3F0-5626594ADAD0}" srcOrd="0" destOrd="0" presId="urn:microsoft.com/office/officeart/2009/3/layout/SubStepProcess"/>
    <dgm:cxn modelId="{C19B2906-F8F9-4C3D-8FAD-370D67649AEA}" type="presParOf" srcId="{E4C262D2-1AB3-4C75-A3FB-C25F81D6EF53}" destId="{86D724E8-7490-44C4-A856-8ED8E9EFFD71}" srcOrd="1" destOrd="0" presId="urn:microsoft.com/office/officeart/2009/3/layout/SubStepProcess"/>
    <dgm:cxn modelId="{37D78CD1-237B-4FEF-A0B8-67B8BF1D9C7F}" type="presParOf" srcId="{E4C262D2-1AB3-4C75-A3FB-C25F81D6EF53}" destId="{842402D0-86B7-4DC6-B4FE-1631CE0CD6AD}" srcOrd="2" destOrd="0" presId="urn:microsoft.com/office/officeart/2009/3/layout/SubStepProcess"/>
    <dgm:cxn modelId="{DCD6F06D-C324-4FEA-8524-4F71A30B864D}" type="presParOf" srcId="{E4C262D2-1AB3-4C75-A3FB-C25F81D6EF53}" destId="{7A65781F-B97E-47B4-9C8C-14A29938B045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4B861E-12F6-4567-BD4F-6F93544FEAC4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1C9D88-0C65-4BE0-B40E-CD9EA887E3C0}">
      <dgm:prSet/>
      <dgm:spPr>
        <a:solidFill>
          <a:srgbClr val="66CCFF"/>
        </a:solidFill>
      </dgm:spPr>
      <dgm:t>
        <a:bodyPr/>
        <a:lstStyle/>
        <a:p>
          <a:pPr rtl="0"/>
          <a:r>
            <a:rPr lang="ru-RU" dirty="0" err="1" smtClean="0"/>
            <a:t>Метапредметные</a:t>
          </a:r>
          <a:r>
            <a:rPr lang="ru-RU" dirty="0" smtClean="0"/>
            <a:t> результаты освоения образовательной программы по химии\биологии отражают овладение универсальными познавательными действиями, в том числе:</a:t>
          </a:r>
          <a:endParaRPr lang="ru-RU" dirty="0"/>
        </a:p>
      </dgm:t>
    </dgm:pt>
    <dgm:pt modelId="{334DE493-9142-43B7-99FC-7DEFF3F95650}" type="parTrans" cxnId="{898503C8-F9E3-45CA-96DD-4F6C749738CD}">
      <dgm:prSet/>
      <dgm:spPr/>
      <dgm:t>
        <a:bodyPr/>
        <a:lstStyle/>
        <a:p>
          <a:endParaRPr lang="ru-RU"/>
        </a:p>
      </dgm:t>
    </dgm:pt>
    <dgm:pt modelId="{D39419D1-A0FB-469A-A42A-F2702D597C28}" type="sibTrans" cxnId="{898503C8-F9E3-45CA-96DD-4F6C749738CD}">
      <dgm:prSet/>
      <dgm:spPr/>
      <dgm:t>
        <a:bodyPr/>
        <a:lstStyle/>
        <a:p>
          <a:endParaRPr lang="ru-RU"/>
        </a:p>
      </dgm:t>
    </dgm:pt>
    <dgm:pt modelId="{76D02A12-F60C-42A4-9168-97441A0E4558}">
      <dgm:prSet/>
      <dgm:spPr/>
      <dgm:t>
        <a:bodyPr/>
        <a:lstStyle/>
        <a:p>
          <a:pPr rtl="0"/>
          <a:r>
            <a:rPr lang="ru-RU" dirty="0" smtClean="0"/>
            <a:t>Универсальные познавательные действия</a:t>
          </a:r>
          <a:endParaRPr lang="ru-RU" dirty="0"/>
        </a:p>
      </dgm:t>
    </dgm:pt>
    <dgm:pt modelId="{C1FA3360-6C43-4F40-B09A-C542AE48C03E}" type="parTrans" cxnId="{0E4C2062-265E-41F4-B85A-B9EE3FD00B39}">
      <dgm:prSet/>
      <dgm:spPr/>
      <dgm:t>
        <a:bodyPr/>
        <a:lstStyle/>
        <a:p>
          <a:endParaRPr lang="ru-RU"/>
        </a:p>
      </dgm:t>
    </dgm:pt>
    <dgm:pt modelId="{FE0CDFCA-91EC-498A-9AC7-64173B8EE5B2}" type="sibTrans" cxnId="{0E4C2062-265E-41F4-B85A-B9EE3FD00B39}">
      <dgm:prSet/>
      <dgm:spPr/>
      <dgm:t>
        <a:bodyPr/>
        <a:lstStyle/>
        <a:p>
          <a:endParaRPr lang="ru-RU"/>
        </a:p>
      </dgm:t>
    </dgm:pt>
    <dgm:pt modelId="{FAA3ECDC-08C0-40A3-82A6-7618AB83F6CF}">
      <dgm:prSet/>
      <dgm:spPr/>
      <dgm:t>
        <a:bodyPr/>
        <a:lstStyle/>
        <a:p>
          <a:pPr rtl="0"/>
          <a:r>
            <a:rPr lang="ru-RU" dirty="0" smtClean="0"/>
            <a:t>Базовыми исследовательскими действиями</a:t>
          </a:r>
          <a:endParaRPr lang="ru-RU" dirty="0"/>
        </a:p>
      </dgm:t>
    </dgm:pt>
    <dgm:pt modelId="{FEE3650D-1073-428E-9D0F-0CD53B5D635F}" type="parTrans" cxnId="{603F903B-CDE4-4AA3-B930-7B5F5590229D}">
      <dgm:prSet/>
      <dgm:spPr/>
      <dgm:t>
        <a:bodyPr/>
        <a:lstStyle/>
        <a:p>
          <a:endParaRPr lang="ru-RU"/>
        </a:p>
      </dgm:t>
    </dgm:pt>
    <dgm:pt modelId="{0213CA43-D230-411E-8F68-FF6D22B4E5E5}" type="sibTrans" cxnId="{603F903B-CDE4-4AA3-B930-7B5F5590229D}">
      <dgm:prSet/>
      <dgm:spPr/>
      <dgm:t>
        <a:bodyPr/>
        <a:lstStyle/>
        <a:p>
          <a:endParaRPr lang="ru-RU"/>
        </a:p>
      </dgm:t>
    </dgm:pt>
    <dgm:pt modelId="{C7DD18F2-5CD9-45EA-BC7A-FB1170916571}">
      <dgm:prSet/>
      <dgm:spPr/>
      <dgm:t>
        <a:bodyPr/>
        <a:lstStyle/>
        <a:p>
          <a:pPr rtl="0"/>
          <a:r>
            <a:rPr lang="ru-RU" dirty="0" smtClean="0"/>
            <a:t>Работой с информацией</a:t>
          </a:r>
          <a:endParaRPr lang="ru-RU" dirty="0"/>
        </a:p>
      </dgm:t>
    </dgm:pt>
    <dgm:pt modelId="{875F22AA-7049-4394-A9FC-2A86C573FEEE}" type="parTrans" cxnId="{7C68741B-4AE9-4D0F-A7F2-0563A616EFF0}">
      <dgm:prSet/>
      <dgm:spPr/>
      <dgm:t>
        <a:bodyPr/>
        <a:lstStyle/>
        <a:p>
          <a:endParaRPr lang="ru-RU"/>
        </a:p>
      </dgm:t>
    </dgm:pt>
    <dgm:pt modelId="{384C8579-2A8B-4F40-B96E-2730EBCE974E}" type="sibTrans" cxnId="{7C68741B-4AE9-4D0F-A7F2-0563A616EFF0}">
      <dgm:prSet/>
      <dgm:spPr/>
      <dgm:t>
        <a:bodyPr/>
        <a:lstStyle/>
        <a:p>
          <a:endParaRPr lang="ru-RU"/>
        </a:p>
      </dgm:t>
    </dgm:pt>
    <dgm:pt modelId="{C17AE7F4-1EDB-4F05-A93B-DF582F438E41}">
      <dgm:prSet/>
      <dgm:spPr/>
      <dgm:t>
        <a:bodyPr/>
        <a:lstStyle/>
        <a:p>
          <a:pPr rtl="0"/>
          <a:r>
            <a:rPr lang="ru-RU" dirty="0" smtClean="0"/>
            <a:t>Универсальными коммуникативными действиями</a:t>
          </a:r>
          <a:endParaRPr lang="ru-RU" dirty="0"/>
        </a:p>
      </dgm:t>
    </dgm:pt>
    <dgm:pt modelId="{2B078F09-F3A0-4DB6-AA94-1D82C315898B}" type="parTrans" cxnId="{AFD9AE48-580B-4A05-8827-9DDD8B06C889}">
      <dgm:prSet/>
      <dgm:spPr/>
      <dgm:t>
        <a:bodyPr/>
        <a:lstStyle/>
        <a:p>
          <a:endParaRPr lang="ru-RU"/>
        </a:p>
      </dgm:t>
    </dgm:pt>
    <dgm:pt modelId="{8FEB5564-D037-44E5-B88B-6EA6E62948F4}" type="sibTrans" cxnId="{AFD9AE48-580B-4A05-8827-9DDD8B06C889}">
      <dgm:prSet/>
      <dgm:spPr/>
      <dgm:t>
        <a:bodyPr/>
        <a:lstStyle/>
        <a:p>
          <a:endParaRPr lang="ru-RU"/>
        </a:p>
      </dgm:t>
    </dgm:pt>
    <dgm:pt modelId="{36244F24-0BC7-40DA-98A7-86DCBDABD039}">
      <dgm:prSet/>
      <dgm:spPr/>
      <dgm:t>
        <a:bodyPr/>
        <a:lstStyle/>
        <a:p>
          <a:pPr rtl="0"/>
          <a:r>
            <a:rPr lang="ru-RU" dirty="0" smtClean="0"/>
            <a:t>Базовыми логическими действиями</a:t>
          </a:r>
          <a:endParaRPr lang="ru-RU" dirty="0"/>
        </a:p>
      </dgm:t>
    </dgm:pt>
    <dgm:pt modelId="{0CEF48FC-305B-4A9A-8C55-DE204544D948}" type="parTrans" cxnId="{BF9C8A7D-B150-4CE1-8B46-72AB732EF962}">
      <dgm:prSet/>
      <dgm:spPr/>
      <dgm:t>
        <a:bodyPr/>
        <a:lstStyle/>
        <a:p>
          <a:endParaRPr lang="ru-RU"/>
        </a:p>
      </dgm:t>
    </dgm:pt>
    <dgm:pt modelId="{315B37A7-7BE8-468C-98A8-44659E7D0D3D}" type="sibTrans" cxnId="{BF9C8A7D-B150-4CE1-8B46-72AB732EF962}">
      <dgm:prSet/>
      <dgm:spPr/>
      <dgm:t>
        <a:bodyPr/>
        <a:lstStyle/>
        <a:p>
          <a:endParaRPr lang="ru-RU"/>
        </a:p>
      </dgm:t>
    </dgm:pt>
    <dgm:pt modelId="{5FF33D38-B1D7-4975-9671-24FB233F56BB}">
      <dgm:prSet/>
      <dgm:spPr/>
      <dgm:t>
        <a:bodyPr/>
        <a:lstStyle/>
        <a:p>
          <a:pPr rtl="0"/>
          <a:r>
            <a:rPr lang="ru-RU" dirty="0" smtClean="0"/>
            <a:t>Общение</a:t>
          </a:r>
          <a:endParaRPr lang="ru-RU" dirty="0"/>
        </a:p>
      </dgm:t>
    </dgm:pt>
    <dgm:pt modelId="{78BC56C1-83A4-46AC-AEB3-F9179F2F5FB7}" type="parTrans" cxnId="{717C08CB-F923-49B4-AC94-AD15756C72A6}">
      <dgm:prSet/>
      <dgm:spPr/>
      <dgm:t>
        <a:bodyPr/>
        <a:lstStyle/>
        <a:p>
          <a:endParaRPr lang="ru-RU"/>
        </a:p>
      </dgm:t>
    </dgm:pt>
    <dgm:pt modelId="{2C590F24-C129-48A6-BA51-3E3E46029B55}" type="sibTrans" cxnId="{717C08CB-F923-49B4-AC94-AD15756C72A6}">
      <dgm:prSet/>
      <dgm:spPr/>
      <dgm:t>
        <a:bodyPr/>
        <a:lstStyle/>
        <a:p>
          <a:endParaRPr lang="ru-RU"/>
        </a:p>
      </dgm:t>
    </dgm:pt>
    <dgm:pt modelId="{146E20F8-561F-47B5-8DFE-C213DDE82950}">
      <dgm:prSet/>
      <dgm:spPr/>
      <dgm:t>
        <a:bodyPr/>
        <a:lstStyle/>
        <a:p>
          <a:pPr rtl="0"/>
          <a:r>
            <a:rPr lang="ru-RU" dirty="0" smtClean="0"/>
            <a:t>Универсальными регулятивными действиями</a:t>
          </a:r>
          <a:endParaRPr lang="ru-RU" dirty="0"/>
        </a:p>
      </dgm:t>
    </dgm:pt>
    <dgm:pt modelId="{517666EB-C0DC-4D34-A849-3670524D21DF}" type="parTrans" cxnId="{FFCD3647-047B-4091-BF9D-D8441D873CBF}">
      <dgm:prSet/>
      <dgm:spPr/>
      <dgm:t>
        <a:bodyPr/>
        <a:lstStyle/>
        <a:p>
          <a:endParaRPr lang="ru-RU"/>
        </a:p>
      </dgm:t>
    </dgm:pt>
    <dgm:pt modelId="{46BD13EB-FD2A-4C1E-A2D7-C670DC210A11}" type="sibTrans" cxnId="{FFCD3647-047B-4091-BF9D-D8441D873CBF}">
      <dgm:prSet/>
      <dgm:spPr/>
      <dgm:t>
        <a:bodyPr/>
        <a:lstStyle/>
        <a:p>
          <a:endParaRPr lang="ru-RU"/>
        </a:p>
      </dgm:t>
    </dgm:pt>
    <dgm:pt modelId="{054138D6-A4DD-4D0F-9E19-EDA307B62220}">
      <dgm:prSet/>
      <dgm:spPr/>
      <dgm:t>
        <a:bodyPr/>
        <a:lstStyle/>
        <a:p>
          <a:pPr rtl="0"/>
          <a:r>
            <a:rPr lang="ru-RU" dirty="0" smtClean="0"/>
            <a:t>Совместная деятельность (сотрудничество)</a:t>
          </a:r>
          <a:endParaRPr lang="ru-RU" dirty="0"/>
        </a:p>
      </dgm:t>
    </dgm:pt>
    <dgm:pt modelId="{2913586F-3EDA-4664-94DB-B3772AE97FC3}" type="parTrans" cxnId="{8F5B6B70-EE1D-46B6-B95E-22CF557EEAE6}">
      <dgm:prSet/>
      <dgm:spPr/>
      <dgm:t>
        <a:bodyPr/>
        <a:lstStyle/>
        <a:p>
          <a:endParaRPr lang="ru-RU"/>
        </a:p>
      </dgm:t>
    </dgm:pt>
    <dgm:pt modelId="{9117323F-26B0-4AA6-8AC1-27830118BDA6}" type="sibTrans" cxnId="{8F5B6B70-EE1D-46B6-B95E-22CF557EEAE6}">
      <dgm:prSet/>
      <dgm:spPr/>
      <dgm:t>
        <a:bodyPr/>
        <a:lstStyle/>
        <a:p>
          <a:endParaRPr lang="ru-RU"/>
        </a:p>
      </dgm:t>
    </dgm:pt>
    <dgm:pt modelId="{7A7CCD86-96C6-411D-8274-74F48007B69A}">
      <dgm:prSet/>
      <dgm:spPr/>
      <dgm:t>
        <a:bodyPr/>
        <a:lstStyle/>
        <a:p>
          <a:pPr rtl="0"/>
          <a:r>
            <a:rPr lang="ru-RU" dirty="0" smtClean="0"/>
            <a:t>Самоорганизация</a:t>
          </a:r>
          <a:endParaRPr lang="ru-RU" dirty="0"/>
        </a:p>
      </dgm:t>
    </dgm:pt>
    <dgm:pt modelId="{E0ECBF06-F747-4036-89A7-B0C83B451BD2}" type="parTrans" cxnId="{0C5AE58B-E7E2-4078-9D1C-FFD432947E21}">
      <dgm:prSet/>
      <dgm:spPr/>
      <dgm:t>
        <a:bodyPr/>
        <a:lstStyle/>
        <a:p>
          <a:endParaRPr lang="ru-RU"/>
        </a:p>
      </dgm:t>
    </dgm:pt>
    <dgm:pt modelId="{C6CCE5CD-56AA-429C-8090-DFF038EFEED0}" type="sibTrans" cxnId="{0C5AE58B-E7E2-4078-9D1C-FFD432947E21}">
      <dgm:prSet/>
      <dgm:spPr/>
      <dgm:t>
        <a:bodyPr/>
        <a:lstStyle/>
        <a:p>
          <a:endParaRPr lang="ru-RU"/>
        </a:p>
      </dgm:t>
    </dgm:pt>
    <dgm:pt modelId="{0E41554D-9B12-4FDD-9E76-8D5BB3F12618}">
      <dgm:prSet/>
      <dgm:spPr/>
      <dgm:t>
        <a:bodyPr/>
        <a:lstStyle/>
        <a:p>
          <a:pPr rtl="0"/>
          <a:r>
            <a:rPr lang="ru-RU" dirty="0" smtClean="0"/>
            <a:t>Самоконтроль (рефлексия)</a:t>
          </a:r>
          <a:endParaRPr lang="ru-RU" dirty="0"/>
        </a:p>
      </dgm:t>
    </dgm:pt>
    <dgm:pt modelId="{BB207BBD-3310-4C36-9DA2-7EF42EE088C5}" type="parTrans" cxnId="{BE8AF651-265F-4E0E-804F-92D9A99C5F25}">
      <dgm:prSet/>
      <dgm:spPr/>
      <dgm:t>
        <a:bodyPr/>
        <a:lstStyle/>
        <a:p>
          <a:endParaRPr lang="ru-RU"/>
        </a:p>
      </dgm:t>
    </dgm:pt>
    <dgm:pt modelId="{04F81238-CB4E-402C-BFEE-2609B579A21F}" type="sibTrans" cxnId="{BE8AF651-265F-4E0E-804F-92D9A99C5F25}">
      <dgm:prSet/>
      <dgm:spPr/>
      <dgm:t>
        <a:bodyPr/>
        <a:lstStyle/>
        <a:p>
          <a:endParaRPr lang="ru-RU"/>
        </a:p>
      </dgm:t>
    </dgm:pt>
    <dgm:pt modelId="{4C889CC2-045C-454A-AC42-536C2D92E30F}">
      <dgm:prSet/>
      <dgm:spPr/>
      <dgm:t>
        <a:bodyPr/>
        <a:lstStyle/>
        <a:p>
          <a:pPr rtl="0"/>
          <a:r>
            <a:rPr lang="ru-RU" dirty="0" smtClean="0"/>
            <a:t>Эмоциональный интеллект</a:t>
          </a:r>
          <a:endParaRPr lang="ru-RU" dirty="0"/>
        </a:p>
      </dgm:t>
    </dgm:pt>
    <dgm:pt modelId="{4AEE3E56-F701-434E-B289-46D53426E3C6}" type="parTrans" cxnId="{B540D9EE-B08F-4C80-9342-1D3A123A03D5}">
      <dgm:prSet/>
      <dgm:spPr/>
      <dgm:t>
        <a:bodyPr/>
        <a:lstStyle/>
        <a:p>
          <a:endParaRPr lang="ru-RU"/>
        </a:p>
      </dgm:t>
    </dgm:pt>
    <dgm:pt modelId="{92BB819A-7B87-4CCA-951F-0741B67C0284}" type="sibTrans" cxnId="{B540D9EE-B08F-4C80-9342-1D3A123A03D5}">
      <dgm:prSet/>
      <dgm:spPr/>
      <dgm:t>
        <a:bodyPr/>
        <a:lstStyle/>
        <a:p>
          <a:endParaRPr lang="ru-RU"/>
        </a:p>
      </dgm:t>
    </dgm:pt>
    <dgm:pt modelId="{779B31B1-134A-4AA6-AF46-3F8F303E9DAC}">
      <dgm:prSet/>
      <dgm:spPr/>
      <dgm:t>
        <a:bodyPr/>
        <a:lstStyle/>
        <a:p>
          <a:pPr rtl="0"/>
          <a:r>
            <a:rPr lang="ru-RU" dirty="0" smtClean="0"/>
            <a:t>Принятие себя и других</a:t>
          </a:r>
          <a:endParaRPr lang="ru-RU" dirty="0"/>
        </a:p>
      </dgm:t>
    </dgm:pt>
    <dgm:pt modelId="{32EE4D06-7F49-4799-B0B8-F93708B1AF6D}" type="parTrans" cxnId="{D1B3C9A2-FFAA-429F-A206-B98348470BE1}">
      <dgm:prSet/>
      <dgm:spPr/>
      <dgm:t>
        <a:bodyPr/>
        <a:lstStyle/>
        <a:p>
          <a:endParaRPr lang="ru-RU"/>
        </a:p>
      </dgm:t>
    </dgm:pt>
    <dgm:pt modelId="{277341F8-07D9-442F-AFE4-9C26A6EB8E9B}" type="sibTrans" cxnId="{D1B3C9A2-FFAA-429F-A206-B98348470BE1}">
      <dgm:prSet/>
      <dgm:spPr/>
      <dgm:t>
        <a:bodyPr/>
        <a:lstStyle/>
        <a:p>
          <a:endParaRPr lang="ru-RU"/>
        </a:p>
      </dgm:t>
    </dgm:pt>
    <dgm:pt modelId="{CED7B26A-D3E6-4AD1-B96C-3582CF6DBE7A}" type="pres">
      <dgm:prSet presAssocID="{814B861E-12F6-4567-BD4F-6F93544FEAC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4A3C33-6C24-4646-95FF-5C7BFB581318}" type="pres">
      <dgm:prSet presAssocID="{0D1C9D88-0C65-4BE0-B40E-CD9EA887E3C0}" presName="linNode" presStyleCnt="0"/>
      <dgm:spPr/>
    </dgm:pt>
    <dgm:pt modelId="{87CB8EB5-F7DE-4432-ACE4-F2EB06C9990B}" type="pres">
      <dgm:prSet presAssocID="{0D1C9D88-0C65-4BE0-B40E-CD9EA887E3C0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770B5B-FC29-4088-A58C-DADA62B065D4}" type="pres">
      <dgm:prSet presAssocID="{0D1C9D88-0C65-4BE0-B40E-CD9EA887E3C0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66E3F9-8B29-437C-9885-76A0A69FC8D5}" type="presOf" srcId="{054138D6-A4DD-4D0F-9E19-EDA307B62220}" destId="{46770B5B-FC29-4088-A58C-DADA62B065D4}" srcOrd="0" destOrd="6" presId="urn:microsoft.com/office/officeart/2005/8/layout/vList5"/>
    <dgm:cxn modelId="{804BD19F-0E78-430D-838B-8BCA789098F9}" type="presOf" srcId="{0E41554D-9B12-4FDD-9E76-8D5BB3F12618}" destId="{46770B5B-FC29-4088-A58C-DADA62B065D4}" srcOrd="0" destOrd="9" presId="urn:microsoft.com/office/officeart/2005/8/layout/vList5"/>
    <dgm:cxn modelId="{63CCC06D-20F8-417E-8294-FF4659A6ABCC}" type="presOf" srcId="{5FF33D38-B1D7-4975-9671-24FB233F56BB}" destId="{46770B5B-FC29-4088-A58C-DADA62B065D4}" srcOrd="0" destOrd="5" presId="urn:microsoft.com/office/officeart/2005/8/layout/vList5"/>
    <dgm:cxn modelId="{D1B3C9A2-FFAA-429F-A206-B98348470BE1}" srcId="{146E20F8-561F-47B5-8DFE-C213DDE82950}" destId="{779B31B1-134A-4AA6-AF46-3F8F303E9DAC}" srcOrd="3" destOrd="0" parTransId="{32EE4D06-7F49-4799-B0B8-F93708B1AF6D}" sibTransId="{277341F8-07D9-442F-AFE4-9C26A6EB8E9B}"/>
    <dgm:cxn modelId="{AFD9AE48-580B-4A05-8827-9DDD8B06C889}" srcId="{0D1C9D88-0C65-4BE0-B40E-CD9EA887E3C0}" destId="{C17AE7F4-1EDB-4F05-A93B-DF582F438E41}" srcOrd="1" destOrd="0" parTransId="{2B078F09-F3A0-4DB6-AA94-1D82C315898B}" sibTransId="{8FEB5564-D037-44E5-B88B-6EA6E62948F4}"/>
    <dgm:cxn modelId="{96A73C10-C7FF-4256-862D-3E00232ADADC}" type="presOf" srcId="{814B861E-12F6-4567-BD4F-6F93544FEAC4}" destId="{CED7B26A-D3E6-4AD1-B96C-3582CF6DBE7A}" srcOrd="0" destOrd="0" presId="urn:microsoft.com/office/officeart/2005/8/layout/vList5"/>
    <dgm:cxn modelId="{0E4C2062-265E-41F4-B85A-B9EE3FD00B39}" srcId="{0D1C9D88-0C65-4BE0-B40E-CD9EA887E3C0}" destId="{76D02A12-F60C-42A4-9168-97441A0E4558}" srcOrd="0" destOrd="0" parTransId="{C1FA3360-6C43-4F40-B09A-C542AE48C03E}" sibTransId="{FE0CDFCA-91EC-498A-9AC7-64173B8EE5B2}"/>
    <dgm:cxn modelId="{7B5DAC40-334F-4712-8C85-5D140DDB54A6}" type="presOf" srcId="{C7DD18F2-5CD9-45EA-BC7A-FB1170916571}" destId="{46770B5B-FC29-4088-A58C-DADA62B065D4}" srcOrd="0" destOrd="3" presId="urn:microsoft.com/office/officeart/2005/8/layout/vList5"/>
    <dgm:cxn modelId="{B23AC32E-516A-4B5E-BCEB-C5FC51F6C048}" type="presOf" srcId="{779B31B1-134A-4AA6-AF46-3F8F303E9DAC}" destId="{46770B5B-FC29-4088-A58C-DADA62B065D4}" srcOrd="0" destOrd="11" presId="urn:microsoft.com/office/officeart/2005/8/layout/vList5"/>
    <dgm:cxn modelId="{1D25B41A-2100-4AEC-A978-D36B8B30906E}" type="presOf" srcId="{76D02A12-F60C-42A4-9168-97441A0E4558}" destId="{46770B5B-FC29-4088-A58C-DADA62B065D4}" srcOrd="0" destOrd="0" presId="urn:microsoft.com/office/officeart/2005/8/layout/vList5"/>
    <dgm:cxn modelId="{752C9CB6-DAA0-43F9-A104-C7735898757C}" type="presOf" srcId="{146E20F8-561F-47B5-8DFE-C213DDE82950}" destId="{46770B5B-FC29-4088-A58C-DADA62B065D4}" srcOrd="0" destOrd="7" presId="urn:microsoft.com/office/officeart/2005/8/layout/vList5"/>
    <dgm:cxn modelId="{898503C8-F9E3-45CA-96DD-4F6C749738CD}" srcId="{814B861E-12F6-4567-BD4F-6F93544FEAC4}" destId="{0D1C9D88-0C65-4BE0-B40E-CD9EA887E3C0}" srcOrd="0" destOrd="0" parTransId="{334DE493-9142-43B7-99FC-7DEFF3F95650}" sibTransId="{D39419D1-A0FB-469A-A42A-F2702D597C28}"/>
    <dgm:cxn modelId="{765B67CA-A903-4888-BD47-A8CB2AB62D7F}" type="presOf" srcId="{4C889CC2-045C-454A-AC42-536C2D92E30F}" destId="{46770B5B-FC29-4088-A58C-DADA62B065D4}" srcOrd="0" destOrd="10" presId="urn:microsoft.com/office/officeart/2005/8/layout/vList5"/>
    <dgm:cxn modelId="{CE8AA0E6-DC4C-47CE-8AAD-E07A9B1716BC}" type="presOf" srcId="{36244F24-0BC7-40DA-98A7-86DCBDABD039}" destId="{46770B5B-FC29-4088-A58C-DADA62B065D4}" srcOrd="0" destOrd="1" presId="urn:microsoft.com/office/officeart/2005/8/layout/vList5"/>
    <dgm:cxn modelId="{BF9C8A7D-B150-4CE1-8B46-72AB732EF962}" srcId="{76D02A12-F60C-42A4-9168-97441A0E4558}" destId="{36244F24-0BC7-40DA-98A7-86DCBDABD039}" srcOrd="0" destOrd="0" parTransId="{0CEF48FC-305B-4A9A-8C55-DE204544D948}" sibTransId="{315B37A7-7BE8-468C-98A8-44659E7D0D3D}"/>
    <dgm:cxn modelId="{8F5B6B70-EE1D-46B6-B95E-22CF557EEAE6}" srcId="{C17AE7F4-1EDB-4F05-A93B-DF582F438E41}" destId="{054138D6-A4DD-4D0F-9E19-EDA307B62220}" srcOrd="1" destOrd="0" parTransId="{2913586F-3EDA-4664-94DB-B3772AE97FC3}" sibTransId="{9117323F-26B0-4AA6-8AC1-27830118BDA6}"/>
    <dgm:cxn modelId="{B0F33C6A-8466-4D03-9432-A5CC7931BB3A}" type="presOf" srcId="{0D1C9D88-0C65-4BE0-B40E-CD9EA887E3C0}" destId="{87CB8EB5-F7DE-4432-ACE4-F2EB06C9990B}" srcOrd="0" destOrd="0" presId="urn:microsoft.com/office/officeart/2005/8/layout/vList5"/>
    <dgm:cxn modelId="{603F903B-CDE4-4AA3-B930-7B5F5590229D}" srcId="{76D02A12-F60C-42A4-9168-97441A0E4558}" destId="{FAA3ECDC-08C0-40A3-82A6-7618AB83F6CF}" srcOrd="1" destOrd="0" parTransId="{FEE3650D-1073-428E-9D0F-0CD53B5D635F}" sibTransId="{0213CA43-D230-411E-8F68-FF6D22B4E5E5}"/>
    <dgm:cxn modelId="{0C5AE58B-E7E2-4078-9D1C-FFD432947E21}" srcId="{146E20F8-561F-47B5-8DFE-C213DDE82950}" destId="{7A7CCD86-96C6-411D-8274-74F48007B69A}" srcOrd="0" destOrd="0" parTransId="{E0ECBF06-F747-4036-89A7-B0C83B451BD2}" sibTransId="{C6CCE5CD-56AA-429C-8090-DFF038EFEED0}"/>
    <dgm:cxn modelId="{B540D9EE-B08F-4C80-9342-1D3A123A03D5}" srcId="{146E20F8-561F-47B5-8DFE-C213DDE82950}" destId="{4C889CC2-045C-454A-AC42-536C2D92E30F}" srcOrd="2" destOrd="0" parTransId="{4AEE3E56-F701-434E-B289-46D53426E3C6}" sibTransId="{92BB819A-7B87-4CCA-951F-0741B67C0284}"/>
    <dgm:cxn modelId="{FFCD3647-047B-4091-BF9D-D8441D873CBF}" srcId="{0D1C9D88-0C65-4BE0-B40E-CD9EA887E3C0}" destId="{146E20F8-561F-47B5-8DFE-C213DDE82950}" srcOrd="2" destOrd="0" parTransId="{517666EB-C0DC-4D34-A849-3670524D21DF}" sibTransId="{46BD13EB-FD2A-4C1E-A2D7-C670DC210A11}"/>
    <dgm:cxn modelId="{7C68741B-4AE9-4D0F-A7F2-0563A616EFF0}" srcId="{76D02A12-F60C-42A4-9168-97441A0E4558}" destId="{C7DD18F2-5CD9-45EA-BC7A-FB1170916571}" srcOrd="2" destOrd="0" parTransId="{875F22AA-7049-4394-A9FC-2A86C573FEEE}" sibTransId="{384C8579-2A8B-4F40-B96E-2730EBCE974E}"/>
    <dgm:cxn modelId="{6727E659-8FD0-4AD3-A3E5-64563F35A4EC}" type="presOf" srcId="{FAA3ECDC-08C0-40A3-82A6-7618AB83F6CF}" destId="{46770B5B-FC29-4088-A58C-DADA62B065D4}" srcOrd="0" destOrd="2" presId="urn:microsoft.com/office/officeart/2005/8/layout/vList5"/>
    <dgm:cxn modelId="{717C08CB-F923-49B4-AC94-AD15756C72A6}" srcId="{C17AE7F4-1EDB-4F05-A93B-DF582F438E41}" destId="{5FF33D38-B1D7-4975-9671-24FB233F56BB}" srcOrd="0" destOrd="0" parTransId="{78BC56C1-83A4-46AC-AEB3-F9179F2F5FB7}" sibTransId="{2C590F24-C129-48A6-BA51-3E3E46029B55}"/>
    <dgm:cxn modelId="{1CD6B13D-A0E4-451F-9099-78FC68CC7868}" type="presOf" srcId="{7A7CCD86-96C6-411D-8274-74F48007B69A}" destId="{46770B5B-FC29-4088-A58C-DADA62B065D4}" srcOrd="0" destOrd="8" presId="urn:microsoft.com/office/officeart/2005/8/layout/vList5"/>
    <dgm:cxn modelId="{BE8AF651-265F-4E0E-804F-92D9A99C5F25}" srcId="{146E20F8-561F-47B5-8DFE-C213DDE82950}" destId="{0E41554D-9B12-4FDD-9E76-8D5BB3F12618}" srcOrd="1" destOrd="0" parTransId="{BB207BBD-3310-4C36-9DA2-7EF42EE088C5}" sibTransId="{04F81238-CB4E-402C-BFEE-2609B579A21F}"/>
    <dgm:cxn modelId="{7A72A54A-BA92-4773-B4C1-CA4BDF78D06F}" type="presOf" srcId="{C17AE7F4-1EDB-4F05-A93B-DF582F438E41}" destId="{46770B5B-FC29-4088-A58C-DADA62B065D4}" srcOrd="0" destOrd="4" presId="urn:microsoft.com/office/officeart/2005/8/layout/vList5"/>
    <dgm:cxn modelId="{2E5488C7-46E0-4C96-8730-507F8599240B}" type="presParOf" srcId="{CED7B26A-D3E6-4AD1-B96C-3582CF6DBE7A}" destId="{8B4A3C33-6C24-4646-95FF-5C7BFB581318}" srcOrd="0" destOrd="0" presId="urn:microsoft.com/office/officeart/2005/8/layout/vList5"/>
    <dgm:cxn modelId="{2C52E6B4-FB0B-4034-B34E-3EF7B25EF32D}" type="presParOf" srcId="{8B4A3C33-6C24-4646-95FF-5C7BFB581318}" destId="{87CB8EB5-F7DE-4432-ACE4-F2EB06C9990B}" srcOrd="0" destOrd="0" presId="urn:microsoft.com/office/officeart/2005/8/layout/vList5"/>
    <dgm:cxn modelId="{79110B89-A69F-4E2D-B551-7A3FECB78C4C}" type="presParOf" srcId="{8B4A3C33-6C24-4646-95FF-5C7BFB581318}" destId="{46770B5B-FC29-4088-A58C-DADA62B065D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785717-AC80-4DBE-826E-C20E061DA553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AD186F-4038-44DF-AF0B-12A5FA1BF020}">
      <dgm:prSet/>
      <dgm:spPr>
        <a:solidFill>
          <a:srgbClr val="99CCFF"/>
        </a:solidFill>
      </dgm:spPr>
      <dgm:t>
        <a:bodyPr/>
        <a:lstStyle/>
        <a:p>
          <a:pPr rtl="0"/>
          <a:r>
            <a:rPr lang="ru-RU" dirty="0" smtClean="0">
              <a:solidFill>
                <a:srgbClr val="002060"/>
              </a:solidFill>
            </a:rPr>
            <a:t>Предметные результаты представлены по годам обучения и отражают </a:t>
          </a:r>
          <a:r>
            <a:rPr lang="ru-RU" dirty="0" err="1" smtClean="0">
              <a:solidFill>
                <a:srgbClr val="002060"/>
              </a:solidFill>
            </a:rPr>
            <a:t>сформированность</a:t>
          </a:r>
          <a:r>
            <a:rPr lang="ru-RU" dirty="0" smtClean="0">
              <a:solidFill>
                <a:srgbClr val="002060"/>
              </a:solidFill>
            </a:rPr>
            <a:t> у обучающихся следующих умений:</a:t>
          </a:r>
          <a:endParaRPr lang="ru-RU" dirty="0">
            <a:solidFill>
              <a:srgbClr val="002060"/>
            </a:solidFill>
          </a:endParaRPr>
        </a:p>
      </dgm:t>
    </dgm:pt>
    <dgm:pt modelId="{6B4C5E11-EEAF-49D9-9C96-3196676200F9}" type="parTrans" cxnId="{FC6E4058-56DE-4B0E-AFEB-E7DA5A1C0E32}">
      <dgm:prSet/>
      <dgm:spPr/>
      <dgm:t>
        <a:bodyPr/>
        <a:lstStyle/>
        <a:p>
          <a:endParaRPr lang="ru-RU"/>
        </a:p>
      </dgm:t>
    </dgm:pt>
    <dgm:pt modelId="{BD5F2E49-A23B-456E-A3FA-433F6865D3BF}" type="sibTrans" cxnId="{FC6E4058-56DE-4B0E-AFEB-E7DA5A1C0E32}">
      <dgm:prSet/>
      <dgm:spPr/>
      <dgm:t>
        <a:bodyPr/>
        <a:lstStyle/>
        <a:p>
          <a:endParaRPr lang="ru-RU"/>
        </a:p>
      </dgm:t>
    </dgm:pt>
    <dgm:pt modelId="{B9B0C4C5-5EEF-4B97-9152-D752D03F8963}">
      <dgm:prSet/>
      <dgm:spPr>
        <a:solidFill>
          <a:srgbClr val="CCFFFF">
            <a:alpha val="89804"/>
          </a:srgbClr>
        </a:solidFill>
      </dgm:spPr>
      <dgm:t>
        <a:bodyPr/>
        <a:lstStyle/>
        <a:p>
          <a:pPr rtl="0"/>
          <a:r>
            <a:rPr lang="ru-RU" dirty="0" smtClean="0"/>
            <a:t>раскрывать смысл</a:t>
          </a:r>
          <a:endParaRPr lang="ru-RU" dirty="0"/>
        </a:p>
      </dgm:t>
    </dgm:pt>
    <dgm:pt modelId="{CD99AC64-8085-48E3-978D-9B6EA6172E94}" type="parTrans" cxnId="{26C56205-1895-4F0C-823E-5D48F6D10CDF}">
      <dgm:prSet/>
      <dgm:spPr/>
      <dgm:t>
        <a:bodyPr/>
        <a:lstStyle/>
        <a:p>
          <a:endParaRPr lang="ru-RU"/>
        </a:p>
      </dgm:t>
    </dgm:pt>
    <dgm:pt modelId="{F1A57E20-EC11-4132-8FF0-9572AD97E413}" type="sibTrans" cxnId="{26C56205-1895-4F0C-823E-5D48F6D10CDF}">
      <dgm:prSet/>
      <dgm:spPr/>
      <dgm:t>
        <a:bodyPr/>
        <a:lstStyle/>
        <a:p>
          <a:endParaRPr lang="ru-RU"/>
        </a:p>
      </dgm:t>
    </dgm:pt>
    <dgm:pt modelId="{9CF9752C-535A-47EC-A3D8-78EB15515CA1}">
      <dgm:prSet/>
      <dgm:spPr>
        <a:solidFill>
          <a:srgbClr val="CCFFFF">
            <a:alpha val="89804"/>
          </a:srgbClr>
        </a:solidFill>
      </dgm:spPr>
      <dgm:t>
        <a:bodyPr/>
        <a:lstStyle/>
        <a:p>
          <a:pPr rtl="0"/>
          <a:r>
            <a:rPr lang="ru-RU" dirty="0" smtClean="0"/>
            <a:t>иллюстрировать</a:t>
          </a:r>
          <a:endParaRPr lang="ru-RU" dirty="0"/>
        </a:p>
      </dgm:t>
    </dgm:pt>
    <dgm:pt modelId="{B74C3088-F38C-4A14-862E-A77827B17A79}" type="parTrans" cxnId="{8652B5CC-7E02-47FC-9448-11B884C15F07}">
      <dgm:prSet/>
      <dgm:spPr/>
      <dgm:t>
        <a:bodyPr/>
        <a:lstStyle/>
        <a:p>
          <a:endParaRPr lang="ru-RU"/>
        </a:p>
      </dgm:t>
    </dgm:pt>
    <dgm:pt modelId="{84E45831-761C-48F4-988D-15C47FF1766F}" type="sibTrans" cxnId="{8652B5CC-7E02-47FC-9448-11B884C15F07}">
      <dgm:prSet/>
      <dgm:spPr/>
      <dgm:t>
        <a:bodyPr/>
        <a:lstStyle/>
        <a:p>
          <a:endParaRPr lang="ru-RU"/>
        </a:p>
      </dgm:t>
    </dgm:pt>
    <dgm:pt modelId="{F406F21A-EEA6-4180-8FA2-3F232E3A332E}">
      <dgm:prSet/>
      <dgm:spPr>
        <a:solidFill>
          <a:srgbClr val="CCFFFF">
            <a:alpha val="89804"/>
          </a:srgbClr>
        </a:solidFill>
      </dgm:spPr>
      <dgm:t>
        <a:bodyPr/>
        <a:lstStyle/>
        <a:p>
          <a:pPr rtl="0"/>
          <a:r>
            <a:rPr lang="ru-RU" dirty="0" smtClean="0"/>
            <a:t>использовать</a:t>
          </a:r>
          <a:endParaRPr lang="ru-RU" dirty="0"/>
        </a:p>
      </dgm:t>
    </dgm:pt>
    <dgm:pt modelId="{07C8D5BC-0DBA-4E2D-97CD-7AE684FDFA37}" type="parTrans" cxnId="{49BA88E8-4B71-4614-9D15-BCDDCDB8E92A}">
      <dgm:prSet/>
      <dgm:spPr/>
      <dgm:t>
        <a:bodyPr/>
        <a:lstStyle/>
        <a:p>
          <a:endParaRPr lang="ru-RU"/>
        </a:p>
      </dgm:t>
    </dgm:pt>
    <dgm:pt modelId="{B247F3CE-587F-42B8-88A9-AA52CFA2AE84}" type="sibTrans" cxnId="{49BA88E8-4B71-4614-9D15-BCDDCDB8E92A}">
      <dgm:prSet/>
      <dgm:spPr/>
      <dgm:t>
        <a:bodyPr/>
        <a:lstStyle/>
        <a:p>
          <a:endParaRPr lang="ru-RU"/>
        </a:p>
      </dgm:t>
    </dgm:pt>
    <dgm:pt modelId="{37F36568-D7EB-4A08-9D9B-E024B7FF34FD}">
      <dgm:prSet/>
      <dgm:spPr>
        <a:solidFill>
          <a:srgbClr val="CCFFFF">
            <a:alpha val="89804"/>
          </a:srgbClr>
        </a:solidFill>
      </dgm:spPr>
      <dgm:t>
        <a:bodyPr/>
        <a:lstStyle/>
        <a:p>
          <a:pPr rtl="0"/>
          <a:r>
            <a:rPr lang="ru-RU" dirty="0" smtClean="0"/>
            <a:t>определять</a:t>
          </a:r>
          <a:endParaRPr lang="ru-RU" dirty="0"/>
        </a:p>
      </dgm:t>
    </dgm:pt>
    <dgm:pt modelId="{BE7A19DE-42F8-4D87-AA4D-68E9EC7456A5}" type="parTrans" cxnId="{5FF9DF9B-8959-4960-A620-8DC5169CA1BE}">
      <dgm:prSet/>
      <dgm:spPr/>
      <dgm:t>
        <a:bodyPr/>
        <a:lstStyle/>
        <a:p>
          <a:endParaRPr lang="ru-RU"/>
        </a:p>
      </dgm:t>
    </dgm:pt>
    <dgm:pt modelId="{E0FF531E-A70F-47ED-9E3E-06BE964F9116}" type="sibTrans" cxnId="{5FF9DF9B-8959-4960-A620-8DC5169CA1BE}">
      <dgm:prSet/>
      <dgm:spPr/>
      <dgm:t>
        <a:bodyPr/>
        <a:lstStyle/>
        <a:p>
          <a:endParaRPr lang="ru-RU"/>
        </a:p>
      </dgm:t>
    </dgm:pt>
    <dgm:pt modelId="{C44C70E0-4D27-49E0-89E8-99E01C6C67D7}">
      <dgm:prSet/>
      <dgm:spPr>
        <a:solidFill>
          <a:srgbClr val="CCFFFF">
            <a:alpha val="89804"/>
          </a:srgbClr>
        </a:solidFill>
      </dgm:spPr>
      <dgm:t>
        <a:bodyPr/>
        <a:lstStyle/>
        <a:p>
          <a:pPr rtl="0"/>
          <a:r>
            <a:rPr lang="ru-RU" dirty="0" smtClean="0"/>
            <a:t>раскрывать смысл</a:t>
          </a:r>
          <a:endParaRPr lang="ru-RU" dirty="0"/>
        </a:p>
      </dgm:t>
    </dgm:pt>
    <dgm:pt modelId="{AD8CED0E-A047-46CB-8BFA-E137FD1028A1}" type="parTrans" cxnId="{A9E25777-E59C-454D-BB2B-14266D2488BC}">
      <dgm:prSet/>
      <dgm:spPr/>
      <dgm:t>
        <a:bodyPr/>
        <a:lstStyle/>
        <a:p>
          <a:endParaRPr lang="ru-RU"/>
        </a:p>
      </dgm:t>
    </dgm:pt>
    <dgm:pt modelId="{4C53655D-38E5-43DD-B793-28153406FC9B}" type="sibTrans" cxnId="{A9E25777-E59C-454D-BB2B-14266D2488BC}">
      <dgm:prSet/>
      <dgm:spPr/>
      <dgm:t>
        <a:bodyPr/>
        <a:lstStyle/>
        <a:p>
          <a:endParaRPr lang="ru-RU"/>
        </a:p>
      </dgm:t>
    </dgm:pt>
    <dgm:pt modelId="{96F889BA-2283-4DAA-8566-084EE1D05437}">
      <dgm:prSet/>
      <dgm:spPr>
        <a:solidFill>
          <a:srgbClr val="CCFFFF">
            <a:alpha val="89804"/>
          </a:srgbClr>
        </a:solidFill>
      </dgm:spPr>
      <dgm:t>
        <a:bodyPr/>
        <a:lstStyle/>
        <a:p>
          <a:pPr rtl="0"/>
          <a:r>
            <a:rPr lang="ru-RU" dirty="0" smtClean="0"/>
            <a:t>классифицировать</a:t>
          </a:r>
          <a:endParaRPr lang="ru-RU" dirty="0"/>
        </a:p>
      </dgm:t>
    </dgm:pt>
    <dgm:pt modelId="{ADEAEB29-C16E-4C32-9AE1-3F1C72525928}" type="parTrans" cxnId="{BC0F474B-AB95-4D32-A7D8-D51CD7D74F71}">
      <dgm:prSet/>
      <dgm:spPr/>
      <dgm:t>
        <a:bodyPr/>
        <a:lstStyle/>
        <a:p>
          <a:endParaRPr lang="ru-RU"/>
        </a:p>
      </dgm:t>
    </dgm:pt>
    <dgm:pt modelId="{54492374-CD14-40D5-94E9-36739CBA0585}" type="sibTrans" cxnId="{BC0F474B-AB95-4D32-A7D8-D51CD7D74F71}">
      <dgm:prSet/>
      <dgm:spPr/>
      <dgm:t>
        <a:bodyPr/>
        <a:lstStyle/>
        <a:p>
          <a:endParaRPr lang="ru-RU"/>
        </a:p>
      </dgm:t>
    </dgm:pt>
    <dgm:pt modelId="{A20427B1-1D01-4AB8-85C4-5F546F827F93}">
      <dgm:prSet/>
      <dgm:spPr>
        <a:solidFill>
          <a:srgbClr val="CCFFFF">
            <a:alpha val="89804"/>
          </a:srgbClr>
        </a:solidFill>
      </dgm:spPr>
      <dgm:t>
        <a:bodyPr/>
        <a:lstStyle/>
        <a:p>
          <a:pPr rtl="0"/>
          <a:r>
            <a:rPr lang="ru-RU" dirty="0" smtClean="0"/>
            <a:t>характеризовать (описывать)</a:t>
          </a:r>
          <a:endParaRPr lang="ru-RU" dirty="0"/>
        </a:p>
      </dgm:t>
    </dgm:pt>
    <dgm:pt modelId="{002C8BFC-FB7A-4BAD-9730-8A6869CE8A0B}" type="parTrans" cxnId="{7F11260C-11D5-47EA-9922-5AD2D202E6BB}">
      <dgm:prSet/>
      <dgm:spPr/>
      <dgm:t>
        <a:bodyPr/>
        <a:lstStyle/>
        <a:p>
          <a:endParaRPr lang="ru-RU"/>
        </a:p>
      </dgm:t>
    </dgm:pt>
    <dgm:pt modelId="{15A87EA0-E5E5-4C39-BE7C-B089092B0B8D}" type="sibTrans" cxnId="{7F11260C-11D5-47EA-9922-5AD2D202E6BB}">
      <dgm:prSet/>
      <dgm:spPr/>
      <dgm:t>
        <a:bodyPr/>
        <a:lstStyle/>
        <a:p>
          <a:endParaRPr lang="ru-RU"/>
        </a:p>
      </dgm:t>
    </dgm:pt>
    <dgm:pt modelId="{4A438836-AF90-41E4-BE7C-1FE18C634A1D}">
      <dgm:prSet/>
      <dgm:spPr>
        <a:solidFill>
          <a:srgbClr val="CCFFFF">
            <a:alpha val="89804"/>
          </a:srgbClr>
        </a:solidFill>
      </dgm:spPr>
      <dgm:t>
        <a:bodyPr/>
        <a:lstStyle/>
        <a:p>
          <a:pPr rtl="0"/>
          <a:r>
            <a:rPr lang="ru-RU" dirty="0" smtClean="0"/>
            <a:t>прогнозировать</a:t>
          </a:r>
          <a:endParaRPr lang="ru-RU" dirty="0"/>
        </a:p>
      </dgm:t>
    </dgm:pt>
    <dgm:pt modelId="{E50208D4-56C1-401F-96EE-1D30BFE558D6}" type="parTrans" cxnId="{D26402D8-A502-4565-B556-9289AD9085D1}">
      <dgm:prSet/>
      <dgm:spPr/>
      <dgm:t>
        <a:bodyPr/>
        <a:lstStyle/>
        <a:p>
          <a:endParaRPr lang="ru-RU"/>
        </a:p>
      </dgm:t>
    </dgm:pt>
    <dgm:pt modelId="{9E6CFB00-6D3E-49C7-90EE-70ADFE59BA40}" type="sibTrans" cxnId="{D26402D8-A502-4565-B556-9289AD9085D1}">
      <dgm:prSet/>
      <dgm:spPr/>
      <dgm:t>
        <a:bodyPr/>
        <a:lstStyle/>
        <a:p>
          <a:endParaRPr lang="ru-RU"/>
        </a:p>
      </dgm:t>
    </dgm:pt>
    <dgm:pt modelId="{C4339BCB-90DD-417B-BAE1-14158FF3524B}">
      <dgm:prSet/>
      <dgm:spPr>
        <a:solidFill>
          <a:srgbClr val="CCFFFF">
            <a:alpha val="89804"/>
          </a:srgbClr>
        </a:solidFill>
      </dgm:spPr>
      <dgm:t>
        <a:bodyPr/>
        <a:lstStyle/>
        <a:p>
          <a:pPr rtl="0"/>
          <a:r>
            <a:rPr lang="ru-RU" dirty="0" smtClean="0"/>
            <a:t>вычислять</a:t>
          </a:r>
          <a:endParaRPr lang="ru-RU" dirty="0"/>
        </a:p>
      </dgm:t>
    </dgm:pt>
    <dgm:pt modelId="{18B199C0-A7B7-4346-823E-99DF6B9BA123}" type="parTrans" cxnId="{310427F4-A187-46B9-B22C-F980C16DF0E4}">
      <dgm:prSet/>
      <dgm:spPr/>
      <dgm:t>
        <a:bodyPr/>
        <a:lstStyle/>
        <a:p>
          <a:endParaRPr lang="ru-RU"/>
        </a:p>
      </dgm:t>
    </dgm:pt>
    <dgm:pt modelId="{9113D6DA-987A-488B-893D-3BA7A3548871}" type="sibTrans" cxnId="{310427F4-A187-46B9-B22C-F980C16DF0E4}">
      <dgm:prSet/>
      <dgm:spPr/>
      <dgm:t>
        <a:bodyPr/>
        <a:lstStyle/>
        <a:p>
          <a:endParaRPr lang="ru-RU"/>
        </a:p>
      </dgm:t>
    </dgm:pt>
    <dgm:pt modelId="{F421147A-77D2-4F8A-8746-ECC08D9BD492}">
      <dgm:prSet/>
      <dgm:spPr>
        <a:solidFill>
          <a:srgbClr val="CCFFFF">
            <a:alpha val="89804"/>
          </a:srgbClr>
        </a:solidFill>
      </dgm:spPr>
      <dgm:t>
        <a:bodyPr/>
        <a:lstStyle/>
        <a:p>
          <a:pPr rtl="0"/>
          <a:r>
            <a:rPr lang="ru-RU" dirty="0" smtClean="0"/>
            <a:t>применять</a:t>
          </a:r>
          <a:endParaRPr lang="ru-RU" dirty="0"/>
        </a:p>
      </dgm:t>
    </dgm:pt>
    <dgm:pt modelId="{25DD1FFF-7357-4912-9FD1-85BC4D1753FB}" type="parTrans" cxnId="{91247BF3-C039-42FA-B545-70F2A449026B}">
      <dgm:prSet/>
      <dgm:spPr/>
      <dgm:t>
        <a:bodyPr/>
        <a:lstStyle/>
        <a:p>
          <a:endParaRPr lang="ru-RU"/>
        </a:p>
      </dgm:t>
    </dgm:pt>
    <dgm:pt modelId="{DF8176DD-68BB-474C-8FA8-1C4CFD86EEC3}" type="sibTrans" cxnId="{91247BF3-C039-42FA-B545-70F2A449026B}">
      <dgm:prSet/>
      <dgm:spPr/>
      <dgm:t>
        <a:bodyPr/>
        <a:lstStyle/>
        <a:p>
          <a:endParaRPr lang="ru-RU"/>
        </a:p>
      </dgm:t>
    </dgm:pt>
    <dgm:pt modelId="{6C8C1507-4196-4882-98F7-CB4179FFEDAD}">
      <dgm:prSet/>
      <dgm:spPr>
        <a:solidFill>
          <a:srgbClr val="CCFFFF">
            <a:alpha val="89804"/>
          </a:srgbClr>
        </a:solidFill>
      </dgm:spPr>
      <dgm:t>
        <a:bodyPr/>
        <a:lstStyle/>
        <a:p>
          <a:pPr rtl="0"/>
          <a:r>
            <a:rPr lang="ru-RU" dirty="0" smtClean="0"/>
            <a:t>следовать </a:t>
          </a:r>
          <a:endParaRPr lang="ru-RU" dirty="0"/>
        </a:p>
      </dgm:t>
    </dgm:pt>
    <dgm:pt modelId="{FB7D7771-7E70-4921-84D5-E45BACAD5B63}" type="parTrans" cxnId="{5AA74AA4-1409-48DF-85A7-E9D1B8BFFBD1}">
      <dgm:prSet/>
      <dgm:spPr/>
      <dgm:t>
        <a:bodyPr/>
        <a:lstStyle/>
        <a:p>
          <a:endParaRPr lang="ru-RU"/>
        </a:p>
      </dgm:t>
    </dgm:pt>
    <dgm:pt modelId="{90E30FF4-D7FD-414D-9BE3-CCBF7629B018}" type="sibTrans" cxnId="{5AA74AA4-1409-48DF-85A7-E9D1B8BFFBD1}">
      <dgm:prSet/>
      <dgm:spPr/>
      <dgm:t>
        <a:bodyPr/>
        <a:lstStyle/>
        <a:p>
          <a:endParaRPr lang="ru-RU"/>
        </a:p>
      </dgm:t>
    </dgm:pt>
    <dgm:pt modelId="{8549EC48-0D1A-449A-8002-E4D70F038BD0}" type="pres">
      <dgm:prSet presAssocID="{55785717-AC80-4DBE-826E-C20E061DA55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2A6527A-96A5-4851-94E7-3853A5A07CD6}" type="pres">
      <dgm:prSet presAssocID="{85AD186F-4038-44DF-AF0B-12A5FA1BF020}" presName="linNode" presStyleCnt="0"/>
      <dgm:spPr/>
    </dgm:pt>
    <dgm:pt modelId="{E77BF9C4-B028-48AD-ABE2-714AD0048663}" type="pres">
      <dgm:prSet presAssocID="{85AD186F-4038-44DF-AF0B-12A5FA1BF020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80D0C8-6D4D-454F-9347-4B6C6393D7CC}" type="pres">
      <dgm:prSet presAssocID="{85AD186F-4038-44DF-AF0B-12A5FA1BF020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BD816E-B78F-4072-86A6-E587CAB49B11}" type="presOf" srcId="{9CF9752C-535A-47EC-A3D8-78EB15515CA1}" destId="{4080D0C8-6D4D-454F-9347-4B6C6393D7CC}" srcOrd="0" destOrd="1" presId="urn:microsoft.com/office/officeart/2005/8/layout/vList6"/>
    <dgm:cxn modelId="{D26402D8-A502-4565-B556-9289AD9085D1}" srcId="{85AD186F-4038-44DF-AF0B-12A5FA1BF020}" destId="{4A438836-AF90-41E4-BE7C-1FE18C634A1D}" srcOrd="7" destOrd="0" parTransId="{E50208D4-56C1-401F-96EE-1D30BFE558D6}" sibTransId="{9E6CFB00-6D3E-49C7-90EE-70ADFE59BA40}"/>
    <dgm:cxn modelId="{310427F4-A187-46B9-B22C-F980C16DF0E4}" srcId="{85AD186F-4038-44DF-AF0B-12A5FA1BF020}" destId="{C4339BCB-90DD-417B-BAE1-14158FF3524B}" srcOrd="8" destOrd="0" parTransId="{18B199C0-A7B7-4346-823E-99DF6B9BA123}" sibTransId="{9113D6DA-987A-488B-893D-3BA7A3548871}"/>
    <dgm:cxn modelId="{1C10BB1E-1F10-477C-8D8A-59942FCE7FE0}" type="presOf" srcId="{4A438836-AF90-41E4-BE7C-1FE18C634A1D}" destId="{4080D0C8-6D4D-454F-9347-4B6C6393D7CC}" srcOrd="0" destOrd="7" presId="urn:microsoft.com/office/officeart/2005/8/layout/vList6"/>
    <dgm:cxn modelId="{4EFFCD3E-2362-4B27-A6DF-984FDB42B8BB}" type="presOf" srcId="{F406F21A-EEA6-4180-8FA2-3F232E3A332E}" destId="{4080D0C8-6D4D-454F-9347-4B6C6393D7CC}" srcOrd="0" destOrd="2" presId="urn:microsoft.com/office/officeart/2005/8/layout/vList6"/>
    <dgm:cxn modelId="{91247BF3-C039-42FA-B545-70F2A449026B}" srcId="{85AD186F-4038-44DF-AF0B-12A5FA1BF020}" destId="{F421147A-77D2-4F8A-8746-ECC08D9BD492}" srcOrd="9" destOrd="0" parTransId="{25DD1FFF-7357-4912-9FD1-85BC4D1753FB}" sibTransId="{DF8176DD-68BB-474C-8FA8-1C4CFD86EEC3}"/>
    <dgm:cxn modelId="{8652B5CC-7E02-47FC-9448-11B884C15F07}" srcId="{85AD186F-4038-44DF-AF0B-12A5FA1BF020}" destId="{9CF9752C-535A-47EC-A3D8-78EB15515CA1}" srcOrd="1" destOrd="0" parTransId="{B74C3088-F38C-4A14-862E-A77827B17A79}" sibTransId="{84E45831-761C-48F4-988D-15C47FF1766F}"/>
    <dgm:cxn modelId="{DD6D6E75-EC66-4D69-BE64-A24C583CF88D}" type="presOf" srcId="{55785717-AC80-4DBE-826E-C20E061DA553}" destId="{8549EC48-0D1A-449A-8002-E4D70F038BD0}" srcOrd="0" destOrd="0" presId="urn:microsoft.com/office/officeart/2005/8/layout/vList6"/>
    <dgm:cxn modelId="{A9E25777-E59C-454D-BB2B-14266D2488BC}" srcId="{85AD186F-4038-44DF-AF0B-12A5FA1BF020}" destId="{C44C70E0-4D27-49E0-89E8-99E01C6C67D7}" srcOrd="4" destOrd="0" parTransId="{AD8CED0E-A047-46CB-8BFA-E137FD1028A1}" sibTransId="{4C53655D-38E5-43DD-B793-28153406FC9B}"/>
    <dgm:cxn modelId="{AA957A8B-0115-43B2-AF69-0F0E91FE01AE}" type="presOf" srcId="{A20427B1-1D01-4AB8-85C4-5F546F827F93}" destId="{4080D0C8-6D4D-454F-9347-4B6C6393D7CC}" srcOrd="0" destOrd="6" presId="urn:microsoft.com/office/officeart/2005/8/layout/vList6"/>
    <dgm:cxn modelId="{10B52856-018D-47E6-8326-2F8A6677B02C}" type="presOf" srcId="{B9B0C4C5-5EEF-4B97-9152-D752D03F8963}" destId="{4080D0C8-6D4D-454F-9347-4B6C6393D7CC}" srcOrd="0" destOrd="0" presId="urn:microsoft.com/office/officeart/2005/8/layout/vList6"/>
    <dgm:cxn modelId="{BC0F474B-AB95-4D32-A7D8-D51CD7D74F71}" srcId="{85AD186F-4038-44DF-AF0B-12A5FA1BF020}" destId="{96F889BA-2283-4DAA-8566-084EE1D05437}" srcOrd="5" destOrd="0" parTransId="{ADEAEB29-C16E-4C32-9AE1-3F1C72525928}" sibTransId="{54492374-CD14-40D5-94E9-36739CBA0585}"/>
    <dgm:cxn modelId="{3F1DEB53-DFF2-463B-ABA1-89CA0AF0AAFB}" type="presOf" srcId="{F421147A-77D2-4F8A-8746-ECC08D9BD492}" destId="{4080D0C8-6D4D-454F-9347-4B6C6393D7CC}" srcOrd="0" destOrd="9" presId="urn:microsoft.com/office/officeart/2005/8/layout/vList6"/>
    <dgm:cxn modelId="{49BA88E8-4B71-4614-9D15-BCDDCDB8E92A}" srcId="{85AD186F-4038-44DF-AF0B-12A5FA1BF020}" destId="{F406F21A-EEA6-4180-8FA2-3F232E3A332E}" srcOrd="2" destOrd="0" parTransId="{07C8D5BC-0DBA-4E2D-97CD-7AE684FDFA37}" sibTransId="{B247F3CE-587F-42B8-88A9-AA52CFA2AE84}"/>
    <dgm:cxn modelId="{ADB2AB6B-FBB9-4D13-ACEF-647C84BBD5A7}" type="presOf" srcId="{85AD186F-4038-44DF-AF0B-12A5FA1BF020}" destId="{E77BF9C4-B028-48AD-ABE2-714AD0048663}" srcOrd="0" destOrd="0" presId="urn:microsoft.com/office/officeart/2005/8/layout/vList6"/>
    <dgm:cxn modelId="{AE53B4B9-912B-4B83-AC7A-8D7439D73DB4}" type="presOf" srcId="{96F889BA-2283-4DAA-8566-084EE1D05437}" destId="{4080D0C8-6D4D-454F-9347-4B6C6393D7CC}" srcOrd="0" destOrd="5" presId="urn:microsoft.com/office/officeart/2005/8/layout/vList6"/>
    <dgm:cxn modelId="{548E288F-51DD-4A33-A219-DAE16FAB93FD}" type="presOf" srcId="{37F36568-D7EB-4A08-9D9B-E024B7FF34FD}" destId="{4080D0C8-6D4D-454F-9347-4B6C6393D7CC}" srcOrd="0" destOrd="3" presId="urn:microsoft.com/office/officeart/2005/8/layout/vList6"/>
    <dgm:cxn modelId="{A7C0BAC6-4094-4E51-AF0D-D230C31583D5}" type="presOf" srcId="{6C8C1507-4196-4882-98F7-CB4179FFEDAD}" destId="{4080D0C8-6D4D-454F-9347-4B6C6393D7CC}" srcOrd="0" destOrd="10" presId="urn:microsoft.com/office/officeart/2005/8/layout/vList6"/>
    <dgm:cxn modelId="{37564830-3EF4-48FD-9CE7-C41F7D817269}" type="presOf" srcId="{C44C70E0-4D27-49E0-89E8-99E01C6C67D7}" destId="{4080D0C8-6D4D-454F-9347-4B6C6393D7CC}" srcOrd="0" destOrd="4" presId="urn:microsoft.com/office/officeart/2005/8/layout/vList6"/>
    <dgm:cxn modelId="{836FCB7B-5B8B-489D-82B7-32B164ECD38B}" type="presOf" srcId="{C4339BCB-90DD-417B-BAE1-14158FF3524B}" destId="{4080D0C8-6D4D-454F-9347-4B6C6393D7CC}" srcOrd="0" destOrd="8" presId="urn:microsoft.com/office/officeart/2005/8/layout/vList6"/>
    <dgm:cxn modelId="{FC6E4058-56DE-4B0E-AFEB-E7DA5A1C0E32}" srcId="{55785717-AC80-4DBE-826E-C20E061DA553}" destId="{85AD186F-4038-44DF-AF0B-12A5FA1BF020}" srcOrd="0" destOrd="0" parTransId="{6B4C5E11-EEAF-49D9-9C96-3196676200F9}" sibTransId="{BD5F2E49-A23B-456E-A3FA-433F6865D3BF}"/>
    <dgm:cxn modelId="{5AA74AA4-1409-48DF-85A7-E9D1B8BFFBD1}" srcId="{85AD186F-4038-44DF-AF0B-12A5FA1BF020}" destId="{6C8C1507-4196-4882-98F7-CB4179FFEDAD}" srcOrd="10" destOrd="0" parTransId="{FB7D7771-7E70-4921-84D5-E45BACAD5B63}" sibTransId="{90E30FF4-D7FD-414D-9BE3-CCBF7629B018}"/>
    <dgm:cxn modelId="{26C56205-1895-4F0C-823E-5D48F6D10CDF}" srcId="{85AD186F-4038-44DF-AF0B-12A5FA1BF020}" destId="{B9B0C4C5-5EEF-4B97-9152-D752D03F8963}" srcOrd="0" destOrd="0" parTransId="{CD99AC64-8085-48E3-978D-9B6EA6172E94}" sibTransId="{F1A57E20-EC11-4132-8FF0-9572AD97E413}"/>
    <dgm:cxn modelId="{5FF9DF9B-8959-4960-A620-8DC5169CA1BE}" srcId="{85AD186F-4038-44DF-AF0B-12A5FA1BF020}" destId="{37F36568-D7EB-4A08-9D9B-E024B7FF34FD}" srcOrd="3" destOrd="0" parTransId="{BE7A19DE-42F8-4D87-AA4D-68E9EC7456A5}" sibTransId="{E0FF531E-A70F-47ED-9E3E-06BE964F9116}"/>
    <dgm:cxn modelId="{7F11260C-11D5-47EA-9922-5AD2D202E6BB}" srcId="{85AD186F-4038-44DF-AF0B-12A5FA1BF020}" destId="{A20427B1-1D01-4AB8-85C4-5F546F827F93}" srcOrd="6" destOrd="0" parTransId="{002C8BFC-FB7A-4BAD-9730-8A6869CE8A0B}" sibTransId="{15A87EA0-E5E5-4C39-BE7C-B089092B0B8D}"/>
    <dgm:cxn modelId="{CC4ED560-6DEA-497D-BA67-3A0DE9584FEA}" type="presParOf" srcId="{8549EC48-0D1A-449A-8002-E4D70F038BD0}" destId="{42A6527A-96A5-4851-94E7-3853A5A07CD6}" srcOrd="0" destOrd="0" presId="urn:microsoft.com/office/officeart/2005/8/layout/vList6"/>
    <dgm:cxn modelId="{DA9277D9-8D97-4507-AF77-9E2637F8A84E}" type="presParOf" srcId="{42A6527A-96A5-4851-94E7-3853A5A07CD6}" destId="{E77BF9C4-B028-48AD-ABE2-714AD0048663}" srcOrd="0" destOrd="0" presId="urn:microsoft.com/office/officeart/2005/8/layout/vList6"/>
    <dgm:cxn modelId="{3F7A8E30-85DC-4AD6-8B9B-5BE3C793D634}" type="presParOf" srcId="{42A6527A-96A5-4851-94E7-3853A5A07CD6}" destId="{4080D0C8-6D4D-454F-9347-4B6C6393D7C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30BC2-C409-4884-80B4-E36ED8F4BB20}">
      <dsp:nvSpPr>
        <dsp:cNvPr id="0" name=""/>
        <dsp:cNvSpPr/>
      </dsp:nvSpPr>
      <dsp:spPr>
        <a:xfrm>
          <a:off x="3731" y="348334"/>
          <a:ext cx="3683560" cy="3819913"/>
        </a:xfrm>
        <a:prstGeom prst="ellipse">
          <a:avLst/>
        </a:prstGeom>
        <a:solidFill>
          <a:srgbClr val="99CCFF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2060"/>
              </a:solidFill>
            </a:rPr>
            <a:t>Личностные результаты отражают </a:t>
          </a:r>
          <a:r>
            <a:rPr lang="ru-RU" sz="2200" kern="1200" dirty="0" err="1" smtClean="0">
              <a:solidFill>
                <a:srgbClr val="002060"/>
              </a:solidFill>
            </a:rPr>
            <a:t>сформированность</a:t>
          </a:r>
          <a:r>
            <a:rPr lang="ru-RU" sz="2200" kern="1200" dirty="0" smtClean="0">
              <a:solidFill>
                <a:srgbClr val="002060"/>
              </a:solidFill>
            </a:rPr>
            <a:t>, в том числе в части:</a:t>
          </a:r>
          <a:endParaRPr lang="ru-RU" sz="2200" kern="1200" dirty="0">
            <a:solidFill>
              <a:srgbClr val="002060"/>
            </a:solidFill>
          </a:endParaRPr>
        </a:p>
      </dsp:txBody>
      <dsp:txXfrm>
        <a:off x="543176" y="907747"/>
        <a:ext cx="2604670" cy="2701087"/>
      </dsp:txXfrm>
    </dsp:sp>
    <dsp:sp modelId="{056AC5AC-6671-478C-8775-403435DC9CF3}">
      <dsp:nvSpPr>
        <dsp:cNvPr id="0" name=""/>
        <dsp:cNvSpPr/>
      </dsp:nvSpPr>
      <dsp:spPr>
        <a:xfrm rot="18161071">
          <a:off x="3362738" y="1214845"/>
          <a:ext cx="19880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88071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CA581C-11B7-42A7-AF9E-185EFC7B5B04}">
      <dsp:nvSpPr>
        <dsp:cNvPr id="0" name=""/>
        <dsp:cNvSpPr/>
      </dsp:nvSpPr>
      <dsp:spPr>
        <a:xfrm>
          <a:off x="4893566" y="378208"/>
          <a:ext cx="522209" cy="0"/>
        </a:xfrm>
        <a:prstGeom prst="line">
          <a:avLst/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7E959-457D-4609-BE23-4BAC37AABC97}">
      <dsp:nvSpPr>
        <dsp:cNvPr id="0" name=""/>
        <dsp:cNvSpPr/>
      </dsp:nvSpPr>
      <dsp:spPr>
        <a:xfrm>
          <a:off x="5415775" y="2192"/>
          <a:ext cx="3702940" cy="75203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Патриотического воспитания</a:t>
          </a:r>
          <a:endParaRPr lang="ru-RU" sz="1800" kern="1200"/>
        </a:p>
      </dsp:txBody>
      <dsp:txXfrm>
        <a:off x="5415775" y="2192"/>
        <a:ext cx="3702940" cy="752032"/>
      </dsp:txXfrm>
    </dsp:sp>
    <dsp:sp modelId="{64B1C7EE-9C7C-49D8-BA27-49F769616347}">
      <dsp:nvSpPr>
        <dsp:cNvPr id="0" name=""/>
        <dsp:cNvSpPr/>
      </dsp:nvSpPr>
      <dsp:spPr>
        <a:xfrm rot="19015158">
          <a:off x="3621837" y="1632223"/>
          <a:ext cx="14698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69873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5A7372-4DE0-453E-9C8C-C07DFEA82C04}">
      <dsp:nvSpPr>
        <dsp:cNvPr id="0" name=""/>
        <dsp:cNvSpPr/>
      </dsp:nvSpPr>
      <dsp:spPr>
        <a:xfrm>
          <a:off x="4893566" y="1130241"/>
          <a:ext cx="522209" cy="0"/>
        </a:xfrm>
        <a:prstGeom prst="line">
          <a:avLst/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7940D-CD64-4C56-B44D-50D649326E12}">
      <dsp:nvSpPr>
        <dsp:cNvPr id="0" name=""/>
        <dsp:cNvSpPr/>
      </dsp:nvSpPr>
      <dsp:spPr>
        <a:xfrm>
          <a:off x="5415775" y="754225"/>
          <a:ext cx="3702940" cy="75203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Гражданского воспитания</a:t>
          </a:r>
          <a:endParaRPr lang="ru-RU" sz="1800" kern="1200" dirty="0"/>
        </a:p>
      </dsp:txBody>
      <dsp:txXfrm>
        <a:off x="5415775" y="754225"/>
        <a:ext cx="3702940" cy="752032"/>
      </dsp:txXfrm>
    </dsp:sp>
    <dsp:sp modelId="{88C8CFA0-1F10-4C91-96EC-085D4659DCB7}">
      <dsp:nvSpPr>
        <dsp:cNvPr id="0" name=""/>
        <dsp:cNvSpPr/>
      </dsp:nvSpPr>
      <dsp:spPr>
        <a:xfrm rot="20561211">
          <a:off x="3794506" y="2049601"/>
          <a:ext cx="11245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24534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2140A7-41CC-4B91-97D0-0B8F9441E9B4}">
      <dsp:nvSpPr>
        <dsp:cNvPr id="0" name=""/>
        <dsp:cNvSpPr/>
      </dsp:nvSpPr>
      <dsp:spPr>
        <a:xfrm>
          <a:off x="4893566" y="1882274"/>
          <a:ext cx="522209" cy="0"/>
        </a:xfrm>
        <a:prstGeom prst="line">
          <a:avLst/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31FAF-F8D0-49FF-818F-DE74F30CF75A}">
      <dsp:nvSpPr>
        <dsp:cNvPr id="0" name=""/>
        <dsp:cNvSpPr/>
      </dsp:nvSpPr>
      <dsp:spPr>
        <a:xfrm>
          <a:off x="5415775" y="1506258"/>
          <a:ext cx="3702940" cy="75203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Ценности научного познания</a:t>
          </a:r>
          <a:endParaRPr lang="ru-RU" sz="1800" kern="1200"/>
        </a:p>
      </dsp:txBody>
      <dsp:txXfrm>
        <a:off x="5415775" y="1506258"/>
        <a:ext cx="3702940" cy="752032"/>
      </dsp:txXfrm>
    </dsp:sp>
    <dsp:sp modelId="{D047C7FE-EC97-400D-A660-37196FD3E915}">
      <dsp:nvSpPr>
        <dsp:cNvPr id="0" name=""/>
        <dsp:cNvSpPr/>
      </dsp:nvSpPr>
      <dsp:spPr>
        <a:xfrm rot="1038789">
          <a:off x="3794506" y="2466980"/>
          <a:ext cx="11245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24534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90921-E1B1-417E-B449-36C75ED1579D}">
      <dsp:nvSpPr>
        <dsp:cNvPr id="0" name=""/>
        <dsp:cNvSpPr/>
      </dsp:nvSpPr>
      <dsp:spPr>
        <a:xfrm>
          <a:off x="4893566" y="2634307"/>
          <a:ext cx="522209" cy="0"/>
        </a:xfrm>
        <a:prstGeom prst="line">
          <a:avLst/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5D38D3-1EF1-4F02-9BAD-8B7190E60BC1}">
      <dsp:nvSpPr>
        <dsp:cNvPr id="0" name=""/>
        <dsp:cNvSpPr/>
      </dsp:nvSpPr>
      <dsp:spPr>
        <a:xfrm>
          <a:off x="5415775" y="2258291"/>
          <a:ext cx="3702940" cy="75203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Формирование культуры здоровья</a:t>
          </a:r>
          <a:endParaRPr lang="ru-RU" sz="1800" kern="1200"/>
        </a:p>
      </dsp:txBody>
      <dsp:txXfrm>
        <a:off x="5415775" y="2258291"/>
        <a:ext cx="3702940" cy="752032"/>
      </dsp:txXfrm>
    </dsp:sp>
    <dsp:sp modelId="{A7EED422-1A5E-4533-98EC-20AF82777214}">
      <dsp:nvSpPr>
        <dsp:cNvPr id="0" name=""/>
        <dsp:cNvSpPr/>
      </dsp:nvSpPr>
      <dsp:spPr>
        <a:xfrm rot="2584842">
          <a:off x="3621837" y="2884358"/>
          <a:ext cx="14698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69873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09DB36-F5D8-4A8B-842E-94D4D3F475C1}">
      <dsp:nvSpPr>
        <dsp:cNvPr id="0" name=""/>
        <dsp:cNvSpPr/>
      </dsp:nvSpPr>
      <dsp:spPr>
        <a:xfrm>
          <a:off x="4893566" y="3386340"/>
          <a:ext cx="522209" cy="0"/>
        </a:xfrm>
        <a:prstGeom prst="line">
          <a:avLst/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1FA80C-F4FB-4D90-9F18-A92CAAD7BDC5}">
      <dsp:nvSpPr>
        <dsp:cNvPr id="0" name=""/>
        <dsp:cNvSpPr/>
      </dsp:nvSpPr>
      <dsp:spPr>
        <a:xfrm>
          <a:off x="5415775" y="3010323"/>
          <a:ext cx="3702940" cy="75203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Трудового воспитания</a:t>
          </a:r>
          <a:endParaRPr lang="ru-RU" sz="1800" kern="1200"/>
        </a:p>
      </dsp:txBody>
      <dsp:txXfrm>
        <a:off x="5415775" y="3010323"/>
        <a:ext cx="3702940" cy="752032"/>
      </dsp:txXfrm>
    </dsp:sp>
    <dsp:sp modelId="{3B9E73C4-B5F3-4AFE-A567-EB616F5CD311}">
      <dsp:nvSpPr>
        <dsp:cNvPr id="0" name=""/>
        <dsp:cNvSpPr/>
      </dsp:nvSpPr>
      <dsp:spPr>
        <a:xfrm rot="3438929">
          <a:off x="3362738" y="3301736"/>
          <a:ext cx="19880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88071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2402D0-86B7-4DC6-B4FE-1631CE0CD6AD}">
      <dsp:nvSpPr>
        <dsp:cNvPr id="0" name=""/>
        <dsp:cNvSpPr/>
      </dsp:nvSpPr>
      <dsp:spPr>
        <a:xfrm>
          <a:off x="4893566" y="4138373"/>
          <a:ext cx="522209" cy="0"/>
        </a:xfrm>
        <a:prstGeom prst="line">
          <a:avLst/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65781F-B97E-47B4-9C8C-14A29938B045}">
      <dsp:nvSpPr>
        <dsp:cNvPr id="0" name=""/>
        <dsp:cNvSpPr/>
      </dsp:nvSpPr>
      <dsp:spPr>
        <a:xfrm>
          <a:off x="5415775" y="3762356"/>
          <a:ext cx="3702940" cy="75203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Экологического воспитания</a:t>
          </a:r>
          <a:endParaRPr lang="ru-RU" sz="1800" kern="1200"/>
        </a:p>
      </dsp:txBody>
      <dsp:txXfrm>
        <a:off x="5415775" y="3762356"/>
        <a:ext cx="3702940" cy="7520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770B5B-FC29-4088-A58C-DADA62B065D4}">
      <dsp:nvSpPr>
        <dsp:cNvPr id="0" name=""/>
        <dsp:cNvSpPr/>
      </dsp:nvSpPr>
      <dsp:spPr>
        <a:xfrm rot="5400000">
          <a:off x="4245525" y="-408370"/>
          <a:ext cx="4078778" cy="59152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Универсальные познавательные действия</a:t>
          </a:r>
          <a:endParaRPr lang="ru-RU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Базовыми логическими действиями</a:t>
          </a:r>
          <a:endParaRPr lang="ru-RU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Базовыми исследовательскими действиями</a:t>
          </a:r>
          <a:endParaRPr lang="ru-RU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Работой с информацией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Универсальными коммуникативными действиями</a:t>
          </a:r>
          <a:endParaRPr lang="ru-RU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Общение</a:t>
          </a:r>
          <a:endParaRPr lang="ru-RU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Совместная деятельность (сотрудничество)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Универсальными регулятивными действиями</a:t>
          </a:r>
          <a:endParaRPr lang="ru-RU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Самоорганизация</a:t>
          </a:r>
          <a:endParaRPr lang="ru-RU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Самоконтроль (рефлексия)</a:t>
          </a:r>
          <a:endParaRPr lang="ru-RU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Эмоциональный интеллект</a:t>
          </a:r>
          <a:endParaRPr lang="ru-RU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Принятие себя и других</a:t>
          </a:r>
          <a:endParaRPr lang="ru-RU" sz="1800" kern="1200" dirty="0"/>
        </a:p>
      </dsp:txBody>
      <dsp:txXfrm rot="-5400000">
        <a:off x="3327308" y="708957"/>
        <a:ext cx="5716103" cy="3680558"/>
      </dsp:txXfrm>
    </dsp:sp>
    <dsp:sp modelId="{87CB8EB5-F7DE-4432-ACE4-F2EB06C9990B}">
      <dsp:nvSpPr>
        <dsp:cNvPr id="0" name=""/>
        <dsp:cNvSpPr/>
      </dsp:nvSpPr>
      <dsp:spPr>
        <a:xfrm>
          <a:off x="0" y="0"/>
          <a:ext cx="3327307" cy="5098472"/>
        </a:xfrm>
        <a:prstGeom prst="roundRect">
          <a:avLst/>
        </a:prstGeom>
        <a:solidFill>
          <a:srgbClr val="66CC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/>
            <a:t>Метапредметные</a:t>
          </a:r>
          <a:r>
            <a:rPr lang="ru-RU" sz="2600" kern="1200" dirty="0" smtClean="0"/>
            <a:t> результаты освоения образовательной программы по химии\биологии отражают овладение универсальными познавательными действиями, в том числе:</a:t>
          </a:r>
          <a:endParaRPr lang="ru-RU" sz="2600" kern="1200" dirty="0"/>
        </a:p>
      </dsp:txBody>
      <dsp:txXfrm>
        <a:off x="162426" y="162426"/>
        <a:ext cx="3002455" cy="47736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80D0C8-6D4D-454F-9347-4B6C6393D7CC}">
      <dsp:nvSpPr>
        <dsp:cNvPr id="0" name=""/>
        <dsp:cNvSpPr/>
      </dsp:nvSpPr>
      <dsp:spPr>
        <a:xfrm>
          <a:off x="3958904" y="0"/>
          <a:ext cx="5938356" cy="5073444"/>
        </a:xfrm>
        <a:prstGeom prst="rightArrow">
          <a:avLst>
            <a:gd name="adj1" fmla="val 75000"/>
            <a:gd name="adj2" fmla="val 50000"/>
          </a:avLst>
        </a:prstGeom>
        <a:solidFill>
          <a:srgbClr val="CCFFFF">
            <a:alpha val="89804"/>
          </a:srgb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раскрывать смысл</a:t>
          </a:r>
          <a:endParaRPr lang="ru-RU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иллюстрировать</a:t>
          </a:r>
          <a:endParaRPr lang="ru-RU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использовать</a:t>
          </a:r>
          <a:endParaRPr lang="ru-RU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определять</a:t>
          </a:r>
          <a:endParaRPr lang="ru-RU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раскрывать смысл</a:t>
          </a:r>
          <a:endParaRPr lang="ru-RU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классифицировать</a:t>
          </a:r>
          <a:endParaRPr lang="ru-RU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характеризовать (описывать)</a:t>
          </a:r>
          <a:endParaRPr lang="ru-RU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прогнозировать</a:t>
          </a:r>
          <a:endParaRPr lang="ru-RU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вычислять</a:t>
          </a:r>
          <a:endParaRPr lang="ru-RU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применять</a:t>
          </a:r>
          <a:endParaRPr lang="ru-RU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следовать </a:t>
          </a:r>
          <a:endParaRPr lang="ru-RU" sz="2100" kern="1200" dirty="0"/>
        </a:p>
      </dsp:txBody>
      <dsp:txXfrm>
        <a:off x="3958904" y="634181"/>
        <a:ext cx="4035815" cy="3805083"/>
      </dsp:txXfrm>
    </dsp:sp>
    <dsp:sp modelId="{E77BF9C4-B028-48AD-ABE2-714AD0048663}">
      <dsp:nvSpPr>
        <dsp:cNvPr id="0" name=""/>
        <dsp:cNvSpPr/>
      </dsp:nvSpPr>
      <dsp:spPr>
        <a:xfrm>
          <a:off x="0" y="0"/>
          <a:ext cx="3958904" cy="5073444"/>
        </a:xfrm>
        <a:prstGeom prst="roundRect">
          <a:avLst/>
        </a:prstGeom>
        <a:solidFill>
          <a:srgbClr val="99CCFF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rgbClr val="002060"/>
              </a:solidFill>
            </a:rPr>
            <a:t>Предметные результаты представлены по годам обучения и отражают </a:t>
          </a:r>
          <a:r>
            <a:rPr lang="ru-RU" sz="2900" kern="1200" dirty="0" err="1" smtClean="0">
              <a:solidFill>
                <a:srgbClr val="002060"/>
              </a:solidFill>
            </a:rPr>
            <a:t>сформированность</a:t>
          </a:r>
          <a:r>
            <a:rPr lang="ru-RU" sz="2900" kern="1200" dirty="0" smtClean="0">
              <a:solidFill>
                <a:srgbClr val="002060"/>
              </a:solidFill>
            </a:rPr>
            <a:t> у обучающихся следующих умений:</a:t>
          </a:r>
          <a:endParaRPr lang="ru-RU" sz="2900" kern="1200" dirty="0">
            <a:solidFill>
              <a:srgbClr val="002060"/>
            </a:solidFill>
          </a:endParaRPr>
        </a:p>
      </dsp:txBody>
      <dsp:txXfrm>
        <a:off x="193258" y="193258"/>
        <a:ext cx="3572388" cy="46869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15062-AB93-4235-9B58-462EDC539771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A8052-9AF0-4A5B-BA4C-DC212D5CD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962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ACF9F-A6F9-44A9-8903-94112033682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B4209-F003-4A38-97F1-B34CE2BEC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86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B4209-F003-4A38-97F1-B34CE2BECFC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426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B4209-F003-4A38-97F1-B34CE2BECFC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484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56F5-E11E-468B-BF20-8E7B8ABB52A9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3BDF-F79A-4844-B930-679D797C7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15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56F5-E11E-468B-BF20-8E7B8ABB52A9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3BDF-F79A-4844-B930-679D797C7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37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56F5-E11E-468B-BF20-8E7B8ABB52A9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3BDF-F79A-4844-B930-679D797C7DF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4849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56F5-E11E-468B-BF20-8E7B8ABB52A9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3BDF-F79A-4844-B930-679D797C7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645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56F5-E11E-468B-BF20-8E7B8ABB52A9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3BDF-F79A-4844-B930-679D797C7DF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75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56F5-E11E-468B-BF20-8E7B8ABB52A9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3BDF-F79A-4844-B930-679D797C7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537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56F5-E11E-468B-BF20-8E7B8ABB52A9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3BDF-F79A-4844-B930-679D797C7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6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56F5-E11E-468B-BF20-8E7B8ABB52A9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3BDF-F79A-4844-B930-679D797C7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32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56F5-E11E-468B-BF20-8E7B8ABB52A9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3BDF-F79A-4844-B930-679D797C7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83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56F5-E11E-468B-BF20-8E7B8ABB52A9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3BDF-F79A-4844-B930-679D797C7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69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56F5-E11E-468B-BF20-8E7B8ABB52A9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3BDF-F79A-4844-B930-679D797C7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56F5-E11E-468B-BF20-8E7B8ABB52A9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3BDF-F79A-4844-B930-679D797C7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64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56F5-E11E-468B-BF20-8E7B8ABB52A9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3BDF-F79A-4844-B930-679D797C7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41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56F5-E11E-468B-BF20-8E7B8ABB52A9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3BDF-F79A-4844-B930-679D797C7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56F5-E11E-468B-BF20-8E7B8ABB52A9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3BDF-F79A-4844-B930-679D797C7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01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3BDF-F79A-4844-B930-679D797C7DF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56F5-E11E-468B-BF20-8E7B8ABB52A9}" type="datetimeFigureOut">
              <a:rPr lang="ru-RU" smtClean="0"/>
              <a:t>21.02.2022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63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D56F5-E11E-468B-BF20-8E7B8ABB52A9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6E13BDF-F79A-4844-B930-679D797C7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86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dsoo.ru/constructor/71003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yandex.ru/docs/view?tm=1645375880&amp;tld=ru&amp;lang=ru&amp;name=gubanova-e.v._seminar_16.11.21-fgos-22-23-uch.god.pdf&amp;text=%D1%80%D0%B0%D0%B7%D1%80%D0%B0%D0%B1%D0%BE%D1%82%D0%BA%D0%B0%20%D1%80%D0%B0%D0%B1%D0%BE%D1%87%D0%B8%D1%85%20%D0%BF%D1%80%D0%BE%D0%B3%D1%80%D0%B0%D0%BC%D0%BC%20%D0%BF%D0%BE%20%D1%85%D0%B8%D0%BC%D0%B8%D0%B8%20%D0%BE%D0%B1%D0%BD%D0%BE%D0%B2%D0%BB%D0%B5%D0%BD%D0%BD%D1%8B%D0%B5%20%D1%84%D0%B3%D0%BE%D1%81%20%D0%BF%D1%80%D0%B5%D0%B7%D0%B5%D0%BD%D1%82%D0%B0%D1%86%D0%B8%D1%8F&amp;url=https://soiro64.ru/wp-content/uploads/2021/11/gubanova-e.v._seminar_16.11.21-fgos-22-23-uch.god.pdf&amp;lr=56&amp;mime=pdf&amp;l10n=ru&amp;sign=2b7e286dc96ba9dcb98d1136386f9306&amp;keyno=0&amp;nosw=1&amp;serpParams=tm%3D1645375880%26tld%3Dru%26lang%3Dru%26name%3Dgubanova-e.v._seminar_16.11.21-fgos-22-23-uch.god.pdf%26text%3D%D1%80%D0%B0%D0%B7%D1%80%D0%B0%D0%B1%D0%BE%D1%82%D0%BA%D0%B0%2B%D1%80%D0%B0%D0%B1%D0%BE%D1%87%D0%B8%D1%85%2B%D0%BF%D1%80%D0%BE%D0%B3%D1%80%D0%B0%D0%BC%D0%BC%2B%D0%BF%D0%BE%2B%D1%85%D0%B8%D0%BC%D0%B8%D0%B8%2B%D0%BE%D0%B1%D0%BD%D0%BE%D0%B2%D0%BB%D0%B5%D0%BD%D0%BD%D1%8B%D0%B5%2B%D1%84%D0%B3%D0%BE%D1%81%2B%D0%BF%D1%80%D0%B5%D0%B7%D0%B5%D0%BD%D1%82%D0%B0%D1%86%D0%B8%D1%8F%26url%3Dhttps://soiro64.ru/wp-content/uploads/2021/11/gubanova-e.v._seminar_16.11.21-fgos-22-23-uch.god.pdf%26lr%3D56%26mime%3Dpdf%26l10n%3Dru%26sign%3D2b7e286dc96ba9dcb98d1136386f9306%26keyno%3D0%26nosw%3D1" TargetMode="External"/><Relationship Id="rId2" Type="http://schemas.openxmlformats.org/officeDocument/2006/relationships/hyperlink" Target="https://edsoo.ru/Primernie_rabochie_progra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club18104463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otziv@edsoo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Primernaya_rabochaya_programma_osnovnogo_obschego_obrazovaniya_predmeta_Biologiya_proekt_.htm" TargetMode="External"/><Relationship Id="rId2" Type="http://schemas.openxmlformats.org/officeDocument/2006/relationships/hyperlink" Target="https://edsoo.ru/Primernaya_rabochaya_programma_osnovnogo_obschego_obrazovaniya_predmeta_Himiya_proekt_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4873" y="277091"/>
            <a:ext cx="9199418" cy="377374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Разработка рабочих программ по естественно-научных предметов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(химия, биология)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576" y="4401815"/>
            <a:ext cx="8292715" cy="1096899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Шабалина Александра Николаевна,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учитель химии МБОУ «Гимназия №48 г. Челябинска»,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руководитель ГМО учителей химии г. Челябинска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9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5239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Предметные результаты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0535884"/>
              </p:ext>
            </p:extLst>
          </p:nvPr>
        </p:nvGraphicFramePr>
        <p:xfrm>
          <a:off x="677334" y="1474840"/>
          <a:ext cx="9897260" cy="5073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934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99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Тематическое планирование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918" t="25957" r="24265" b="23358"/>
          <a:stretch/>
        </p:blipFill>
        <p:spPr>
          <a:xfrm>
            <a:off x="1259491" y="1404594"/>
            <a:ext cx="7432353" cy="37963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9908" t="77809" r="35608" b="7621"/>
          <a:stretch/>
        </p:blipFill>
        <p:spPr>
          <a:xfrm>
            <a:off x="1668373" y="5386632"/>
            <a:ext cx="6614587" cy="121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8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Электронные </a:t>
            </a:r>
            <a:r>
              <a:rPr lang="ru-RU" dirty="0">
                <a:solidFill>
                  <a:srgbClr val="002060"/>
                </a:solidFill>
              </a:rPr>
              <a:t>(</a:t>
            </a:r>
            <a:r>
              <a:rPr lang="ru-RU" dirty="0" smtClean="0">
                <a:solidFill>
                  <a:srgbClr val="002060"/>
                </a:solidFill>
              </a:rPr>
              <a:t>цифровые) образовательные ресурсы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930401"/>
            <a:ext cx="8993139" cy="4562764"/>
          </a:xfrm>
        </p:spPr>
        <p:txBody>
          <a:bodyPr>
            <a:normAutofit/>
          </a:bodyPr>
          <a:lstStyle/>
          <a:p>
            <a:r>
              <a:rPr lang="ru-RU" dirty="0"/>
              <a:t>При разработке рабочей программы в тематическом </a:t>
            </a:r>
            <a:r>
              <a:rPr lang="ru-RU" dirty="0" smtClean="0"/>
              <a:t>планировании </a:t>
            </a:r>
            <a:r>
              <a:rPr lang="ru-RU" dirty="0"/>
              <a:t>должны быть учтены возможности использования </a:t>
            </a:r>
            <a:r>
              <a:rPr lang="ru-RU" dirty="0" smtClean="0"/>
              <a:t>электронных </a:t>
            </a:r>
            <a:r>
              <a:rPr lang="ru-RU" dirty="0"/>
              <a:t>(цифровых) образовательных ресурсов, </a:t>
            </a:r>
            <a:r>
              <a:rPr lang="ru-RU" dirty="0" smtClean="0"/>
              <a:t>являющихся учебно-методическими </a:t>
            </a:r>
            <a:r>
              <a:rPr lang="ru-RU" dirty="0"/>
              <a:t>материалами </a:t>
            </a:r>
            <a:endParaRPr lang="ru-RU" dirty="0" smtClean="0"/>
          </a:p>
          <a:p>
            <a:pPr lvl="1"/>
            <a:r>
              <a:rPr lang="ru-RU" dirty="0" smtClean="0"/>
              <a:t>мультимедийные программы</a:t>
            </a:r>
            <a:r>
              <a:rPr lang="ru-RU" dirty="0"/>
              <a:t>, </a:t>
            </a:r>
            <a:endParaRPr lang="ru-RU" dirty="0" smtClean="0"/>
          </a:p>
          <a:p>
            <a:pPr lvl="1"/>
            <a:r>
              <a:rPr lang="ru-RU" dirty="0" smtClean="0"/>
              <a:t>электронные </a:t>
            </a:r>
            <a:r>
              <a:rPr lang="ru-RU" dirty="0"/>
              <a:t>учебники и задачники, </a:t>
            </a:r>
            <a:endParaRPr lang="ru-RU" dirty="0" smtClean="0"/>
          </a:p>
          <a:p>
            <a:pPr lvl="1"/>
            <a:r>
              <a:rPr lang="ru-RU" dirty="0" smtClean="0"/>
              <a:t>электронные библиотеки</a:t>
            </a:r>
            <a:r>
              <a:rPr lang="ru-RU" dirty="0"/>
              <a:t>, </a:t>
            </a:r>
            <a:endParaRPr lang="ru-RU" dirty="0" smtClean="0"/>
          </a:p>
          <a:p>
            <a:pPr lvl="1"/>
            <a:r>
              <a:rPr lang="ru-RU" dirty="0" smtClean="0"/>
              <a:t>виртуальные </a:t>
            </a:r>
            <a:r>
              <a:rPr lang="ru-RU" dirty="0"/>
              <a:t>лаборатории, </a:t>
            </a:r>
            <a:endParaRPr lang="ru-RU" dirty="0" smtClean="0"/>
          </a:p>
          <a:p>
            <a:pPr lvl="1"/>
            <a:r>
              <a:rPr lang="ru-RU" dirty="0" smtClean="0"/>
              <a:t>игровые </a:t>
            </a:r>
            <a:r>
              <a:rPr lang="ru-RU" dirty="0"/>
              <a:t>программы, </a:t>
            </a:r>
            <a:endParaRPr lang="ru-RU" dirty="0" smtClean="0"/>
          </a:p>
          <a:p>
            <a:pPr lvl="1"/>
            <a:r>
              <a:rPr lang="ru-RU" dirty="0" smtClean="0"/>
              <a:t>коллекции </a:t>
            </a:r>
            <a:r>
              <a:rPr lang="ru-RU" dirty="0"/>
              <a:t>цифровых образовательных </a:t>
            </a:r>
            <a:r>
              <a:rPr lang="ru-RU" dirty="0" smtClean="0"/>
              <a:t>ресурсов</a:t>
            </a:r>
          </a:p>
          <a:p>
            <a:r>
              <a:rPr lang="ru-RU" dirty="0" smtClean="0"/>
              <a:t>используемыми для </a:t>
            </a:r>
            <a:r>
              <a:rPr lang="ru-RU" dirty="0"/>
              <a:t>обучения и воспитания различных групп пользователей</a:t>
            </a:r>
            <a:r>
              <a:rPr lang="ru-RU" dirty="0" smtClean="0"/>
              <a:t>, представленными </a:t>
            </a:r>
            <a:r>
              <a:rPr lang="ru-RU" dirty="0"/>
              <a:t>в электронном (цифровом) виде и </a:t>
            </a:r>
            <a:r>
              <a:rPr lang="ru-RU" dirty="0" smtClean="0"/>
              <a:t>реализующими </a:t>
            </a:r>
            <a:r>
              <a:rPr lang="ru-RU" dirty="0"/>
              <a:t>дидактические возможности ИКТ, содержание </a:t>
            </a:r>
            <a:r>
              <a:rPr lang="ru-RU" dirty="0" smtClean="0"/>
              <a:t>которых соответствует </a:t>
            </a:r>
            <a:r>
              <a:rPr lang="ru-RU" dirty="0"/>
              <a:t>законодательству об образовании.</a:t>
            </a:r>
          </a:p>
        </p:txBody>
      </p:sp>
    </p:spTree>
    <p:extLst>
      <p:ext uri="{BB962C8B-B14F-4D97-AF65-F5344CB8AC3E}">
        <p14:creationId xmlns:p14="http://schemas.microsoft.com/office/powerpoint/2010/main" val="150405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6691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«Конструктор рабочих программ»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22401"/>
            <a:ext cx="8337357" cy="2225963"/>
          </a:xfrm>
        </p:spPr>
        <p:txBody>
          <a:bodyPr>
            <a:normAutofit/>
          </a:bodyPr>
          <a:lstStyle/>
          <a:p>
            <a:r>
              <a:rPr lang="ru-RU" dirty="0" smtClean="0"/>
              <a:t>– </a:t>
            </a:r>
            <a:r>
              <a:rPr lang="ru-RU" dirty="0"/>
              <a:t>удобный бесплатный онлайн-сервис для быстрого создания рабочих программ по учебным предметам. Мы сделали его интуитивно понятным и простым в использовании.</a:t>
            </a:r>
          </a:p>
          <a:p>
            <a:r>
              <a:rPr lang="ru-RU" b="1" dirty="0" smtClean="0"/>
              <a:t>В </a:t>
            </a:r>
            <a:r>
              <a:rPr lang="ru-RU" b="1" dirty="0"/>
              <a:t>настоящее время Конструктор находится в режиме апробации. Рабочая версия будет доступна 15 марта 2022 года</a:t>
            </a:r>
            <a:r>
              <a:rPr lang="ru-RU" b="1" dirty="0" smtClean="0"/>
              <a:t>.</a:t>
            </a:r>
          </a:p>
          <a:p>
            <a:r>
              <a:rPr lang="en-US" b="1" dirty="0">
                <a:hlinkClick r:id="rId2"/>
              </a:rPr>
              <a:t>https://edsoo.ru/constructor/71003</a:t>
            </a:r>
            <a:r>
              <a:rPr lang="en-US" b="1" dirty="0" smtClean="0">
                <a:hlinkClick r:id="rId2"/>
              </a:rPr>
              <a:t>/</a:t>
            </a:r>
            <a:r>
              <a:rPr lang="ru-RU" b="1" dirty="0" smtClean="0"/>
              <a:t>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3"/>
          <a:srcRect l="11335" t="35781" r="11773" b="22728"/>
          <a:stretch/>
        </p:blipFill>
        <p:spPr>
          <a:xfrm>
            <a:off x="677334" y="3648363"/>
            <a:ext cx="9677086" cy="293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5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2363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Источники информации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72662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edsoo.ru/Primernie_rabochie_progra.htm</a:t>
            </a:r>
            <a:endParaRPr lang="ru-RU" sz="2400" dirty="0" smtClean="0"/>
          </a:p>
          <a:p>
            <a:r>
              <a:rPr lang="en-US" sz="2400" dirty="0">
                <a:hlinkClick r:id="rId3"/>
              </a:rPr>
              <a:t>gubanova-e.v._seminar_16.11.21-fgos-22-23-uch.god.pdf - </a:t>
            </a:r>
            <a:r>
              <a:rPr lang="ru-RU" sz="2400" dirty="0" err="1">
                <a:hlinkClick r:id="rId3"/>
              </a:rPr>
              <a:t>Яндекс.Документы</a:t>
            </a:r>
            <a:r>
              <a:rPr lang="ru-RU" sz="2400" dirty="0">
                <a:hlinkClick r:id="rId3"/>
              </a:rPr>
              <a:t> (</a:t>
            </a:r>
            <a:r>
              <a:rPr lang="en-US" sz="2400" dirty="0">
                <a:hlinkClick r:id="rId3"/>
              </a:rPr>
              <a:t>yandex.ru</a:t>
            </a:r>
            <a:r>
              <a:rPr lang="en-US" sz="2400" dirty="0" smtClean="0">
                <a:hlinkClick r:id="rId3"/>
              </a:rPr>
              <a:t>)</a:t>
            </a:r>
            <a:r>
              <a:rPr lang="ru-RU" sz="2400" dirty="0" smtClean="0"/>
              <a:t>  </a:t>
            </a:r>
            <a:endParaRPr lang="en-US" sz="2400" dirty="0" smtClean="0"/>
          </a:p>
          <a:p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vk.com/club181044632</a:t>
            </a:r>
            <a:r>
              <a:rPr lang="en-US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9364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128" y="255177"/>
            <a:ext cx="11343050" cy="917841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Примерные программы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1173018"/>
            <a:ext cx="9547549" cy="5064294"/>
          </a:xfrm>
        </p:spPr>
        <p:txBody>
          <a:bodyPr>
            <a:noAutofit/>
          </a:bodyPr>
          <a:lstStyle/>
          <a:p>
            <a:r>
              <a:rPr lang="ru-RU" sz="2000" dirty="0"/>
              <a:t>Примерные рабочие программы по учебным предметам разработаны в 2021 г. для </a:t>
            </a:r>
            <a:r>
              <a:rPr lang="ru-RU" sz="2000" dirty="0" smtClean="0"/>
              <a:t>22 </a:t>
            </a:r>
            <a:r>
              <a:rPr lang="ru-RU" sz="2000" dirty="0"/>
              <a:t>учебных предметов основного общего образования.</a:t>
            </a:r>
          </a:p>
          <a:p>
            <a:r>
              <a:rPr lang="ru-RU" sz="2000" dirty="0" smtClean="0"/>
              <a:t>Примерные </a:t>
            </a:r>
            <a:r>
              <a:rPr lang="ru-RU" sz="2000" dirty="0"/>
              <a:t>рабочие программы одобрены решением федерального учебно-методического объединения по общему образованию, протокол 3/21 от 27.09.2021 г.</a:t>
            </a:r>
          </a:p>
          <a:p>
            <a:r>
              <a:rPr lang="ru-RU" sz="2000" dirty="0" smtClean="0"/>
              <a:t>Примерные </a:t>
            </a:r>
            <a:r>
              <a:rPr lang="ru-RU" sz="2000" dirty="0"/>
              <a:t>рабочие программы соответствуют требованиям федеральных государственных образовательных стандартов общего образования и обеспечивают:</a:t>
            </a:r>
          </a:p>
          <a:p>
            <a:pPr lvl="1"/>
            <a:r>
              <a:rPr lang="ru-RU" sz="2000" dirty="0"/>
              <a:t>Равный доступ к качественному образованию</a:t>
            </a:r>
          </a:p>
          <a:p>
            <a:pPr lvl="1"/>
            <a:r>
              <a:rPr lang="ru-RU" sz="2000" dirty="0"/>
              <a:t>Единые требования к условиям организации образовательного процесса</a:t>
            </a:r>
          </a:p>
          <a:p>
            <a:pPr lvl="1"/>
            <a:r>
              <a:rPr lang="ru-RU" sz="2000" dirty="0"/>
              <a:t>Единые подходы к оценке образовательных результатов</a:t>
            </a:r>
          </a:p>
          <a:p>
            <a:r>
              <a:rPr lang="ru-RU" sz="2000" dirty="0"/>
              <a:t> </a:t>
            </a:r>
            <a:r>
              <a:rPr lang="ru-RU" sz="2000" dirty="0">
                <a:hlinkClick r:id="rId2"/>
              </a:rPr>
              <a:t>otziv@edsoo.ru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9330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486" t="25142" r="23342" b="15058"/>
          <a:stretch/>
        </p:blipFill>
        <p:spPr>
          <a:xfrm>
            <a:off x="305286" y="411018"/>
            <a:ext cx="10643769" cy="62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1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49141"/>
            <a:ext cx="11306106" cy="1224136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Структура примерной рабочей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программы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05527"/>
            <a:ext cx="8826884" cy="495992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Пояснительная </a:t>
            </a:r>
            <a:r>
              <a:rPr lang="ru-RU" sz="2000" dirty="0"/>
              <a:t>записка, включающая цели изучения учебного предмета, общую характеристику предмета, место предмета в учебном плане.</a:t>
            </a:r>
          </a:p>
          <a:p>
            <a:r>
              <a:rPr lang="ru-RU" sz="2000" dirty="0"/>
              <a:t>Содержание образования (по годам обучения).</a:t>
            </a:r>
          </a:p>
          <a:p>
            <a:r>
              <a:rPr lang="ru-RU" sz="2000" dirty="0"/>
              <a:t>Планируемые результаты освоения рабочей программы:</a:t>
            </a:r>
          </a:p>
          <a:p>
            <a:pPr lvl="1"/>
            <a:r>
              <a:rPr lang="ru-RU" sz="1800" dirty="0"/>
              <a:t>Личностные и </a:t>
            </a:r>
            <a:r>
              <a:rPr lang="ru-RU" sz="1800" dirty="0" err="1"/>
              <a:t>метапредметные</a:t>
            </a:r>
            <a:r>
              <a:rPr lang="ru-RU" sz="1800" dirty="0"/>
              <a:t> результаты (раскрываются на основе обновленного ФГОС ООО с учетом специфики учебного предмета)</a:t>
            </a:r>
          </a:p>
          <a:p>
            <a:pPr lvl="1"/>
            <a:r>
              <a:rPr lang="ru-RU" sz="1800" dirty="0"/>
              <a:t>Предметные (по годам обучения).</a:t>
            </a:r>
          </a:p>
          <a:p>
            <a:r>
              <a:rPr lang="ru-RU" sz="2000" dirty="0"/>
              <a:t>Тематическое планирование (примерные темы и количество часов, отводимое на их изучение; основное программное содержание; основные виды деятельности обучающихся).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7037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633" t="37617" r="24149" b="15267"/>
          <a:stretch/>
        </p:blipFill>
        <p:spPr>
          <a:xfrm>
            <a:off x="372534" y="849744"/>
            <a:ext cx="10599428" cy="499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9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835" y="387926"/>
            <a:ext cx="11333815" cy="952841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Примерные рабочие программы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1556792"/>
            <a:ext cx="9205804" cy="4680520"/>
          </a:xfrm>
        </p:spPr>
        <p:txBody>
          <a:bodyPr>
            <a:normAutofit/>
          </a:bodyPr>
          <a:lstStyle/>
          <a:p>
            <a:r>
              <a:rPr lang="ru-RU" sz="2400" dirty="0"/>
              <a:t>Примерная рабочая программа основного общего образования предмета «Химия» базовый уровень</a:t>
            </a:r>
          </a:p>
          <a:p>
            <a:pPr lvl="1"/>
            <a:r>
              <a:rPr lang="en-US" sz="2000" dirty="0">
                <a:hlinkClick r:id="rId2"/>
              </a:rPr>
              <a:t>https://edsoo.ru/Primernaya_rabochaya_programma_osnovnogo_obschego_obrazovaniya_predmeta_Himiya_proekt_.</a:t>
            </a:r>
            <a:r>
              <a:rPr lang="en-US" sz="2000" dirty="0" smtClean="0">
                <a:hlinkClick r:id="rId2"/>
              </a:rPr>
              <a:t>htm</a:t>
            </a:r>
            <a:r>
              <a:rPr lang="ru-RU" sz="2000" dirty="0" smtClean="0"/>
              <a:t> </a:t>
            </a:r>
            <a:endParaRPr lang="ru-RU" sz="2000" dirty="0"/>
          </a:p>
          <a:p>
            <a:r>
              <a:rPr lang="ru-RU" sz="2400" dirty="0" smtClean="0"/>
              <a:t>Примерная </a:t>
            </a:r>
            <a:r>
              <a:rPr lang="ru-RU" sz="2400" dirty="0"/>
              <a:t>рабочая программа основного общего образования предмета «Биология» </a:t>
            </a:r>
            <a:r>
              <a:rPr lang="ru-RU" sz="2400" dirty="0" err="1"/>
              <a:t>базовыи</a:t>
            </a:r>
            <a:r>
              <a:rPr lang="ru-RU" sz="2400" dirty="0"/>
              <a:t>̆ уровень</a:t>
            </a:r>
          </a:p>
          <a:p>
            <a:pPr lvl="1"/>
            <a:r>
              <a:rPr lang="en-US" sz="2000" dirty="0">
                <a:hlinkClick r:id="rId3"/>
              </a:rPr>
              <a:t>https://edsoo.ru/Primernaya_rabochaya_programma_osnovnogo_obschego_obrazovaniya_predmeta_Biologiya_proekt_.</a:t>
            </a:r>
            <a:r>
              <a:rPr lang="en-US" sz="2000" dirty="0" smtClean="0">
                <a:hlinkClick r:id="rId3"/>
              </a:rPr>
              <a:t>htm</a:t>
            </a:r>
            <a:r>
              <a:rPr lang="ru-RU" sz="2000" dirty="0" smtClean="0"/>
              <a:t>  </a:t>
            </a:r>
          </a:p>
          <a:p>
            <a:r>
              <a:rPr lang="ru-RU" sz="2400" dirty="0" smtClean="0"/>
              <a:t>Одобрена </a:t>
            </a:r>
            <a:r>
              <a:rPr lang="ru-RU" sz="2400" dirty="0"/>
              <a:t>решением федерального учебно-методического объединения по общему образованию, протокол 3/21 от 27.09.2021 г</a:t>
            </a:r>
            <a:r>
              <a:rPr lang="ru-RU" sz="2400" dirty="0" smtClean="0"/>
              <a:t>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9212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738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Содержание рабочей программы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36440" t="22194" r="41552" b="40048"/>
          <a:stretch/>
        </p:blipFill>
        <p:spPr>
          <a:xfrm>
            <a:off x="449836" y="1302327"/>
            <a:ext cx="4685582" cy="452175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36412" t="21754" r="40412" b="29611"/>
          <a:stretch/>
        </p:blipFill>
        <p:spPr>
          <a:xfrm>
            <a:off x="5440218" y="1366982"/>
            <a:ext cx="4507346" cy="5320598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5092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34110"/>
            <a:ext cx="9602739" cy="140392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ПЛАНИРУЕМЫЕ РЕЗУЛЬТАТЫ ОСВОЕНИЯ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УЧЕБНОГО ПРЕДМЕТА «ХИМИЯ</a:t>
            </a:r>
            <a:r>
              <a:rPr lang="ru-RU" sz="2800" b="1" dirty="0" smtClean="0">
                <a:solidFill>
                  <a:srgbClr val="002060"/>
                </a:solidFill>
              </a:rPr>
              <a:t>», «БИОЛОГИЯ» </a:t>
            </a:r>
            <a:r>
              <a:rPr lang="ru-RU" sz="2800" b="1" dirty="0">
                <a:solidFill>
                  <a:srgbClr val="002060"/>
                </a:solidFill>
              </a:rPr>
              <a:t>НА </a:t>
            </a:r>
            <a:r>
              <a:rPr lang="ru-RU" sz="2800" b="1" dirty="0" smtClean="0">
                <a:solidFill>
                  <a:srgbClr val="002060"/>
                </a:solidFill>
              </a:rPr>
              <a:t>УРОВНЕ ОСНОВНОГО </a:t>
            </a:r>
            <a:r>
              <a:rPr lang="ru-RU" sz="2800" b="1" dirty="0">
                <a:solidFill>
                  <a:srgbClr val="002060"/>
                </a:solidFill>
              </a:rPr>
              <a:t>ОБЩЕГО ОБРАЗОВАНИЯ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312766"/>
              </p:ext>
            </p:extLst>
          </p:nvPr>
        </p:nvGraphicFramePr>
        <p:xfrm>
          <a:off x="677334" y="2179782"/>
          <a:ext cx="9122448" cy="4516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805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7755"/>
          </a:xfrm>
        </p:spPr>
        <p:txBody>
          <a:bodyPr/>
          <a:lstStyle/>
          <a:p>
            <a:r>
              <a:rPr lang="ru-RU" b="1" dirty="0" err="1">
                <a:solidFill>
                  <a:srgbClr val="002060"/>
                </a:solidFill>
              </a:rPr>
              <a:t>Метапредметные</a:t>
            </a:r>
            <a:r>
              <a:rPr lang="ru-RU" b="1" dirty="0">
                <a:solidFill>
                  <a:srgbClr val="002060"/>
                </a:solidFill>
              </a:rPr>
              <a:t> результаты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2202674"/>
              </p:ext>
            </p:extLst>
          </p:nvPr>
        </p:nvGraphicFramePr>
        <p:xfrm>
          <a:off x="677333" y="1422400"/>
          <a:ext cx="9242521" cy="5098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937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175</TotalTime>
  <Words>499</Words>
  <Application>Microsoft Office PowerPoint</Application>
  <PresentationFormat>Широкоэкранный</PresentationFormat>
  <Paragraphs>81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Trebuchet MS</vt:lpstr>
      <vt:lpstr>Wingdings 3</vt:lpstr>
      <vt:lpstr>Аспект</vt:lpstr>
      <vt:lpstr>Разработка рабочих программ по естественно-научных предметов  (химия, биология)</vt:lpstr>
      <vt:lpstr>Примерные программы</vt:lpstr>
      <vt:lpstr>Презентация PowerPoint</vt:lpstr>
      <vt:lpstr>Структура примерной рабочей программы</vt:lpstr>
      <vt:lpstr>Презентация PowerPoint</vt:lpstr>
      <vt:lpstr>Примерные рабочие программы</vt:lpstr>
      <vt:lpstr>Содержание рабочей программы</vt:lpstr>
      <vt:lpstr>ПЛАНИРУЕМЫЕ РЕЗУЛЬТАТЫ ОСВОЕНИЯ УЧЕБНОГО ПРЕДМЕТА «ХИМИЯ», «БИОЛОГИЯ» НА УРОВНЕ ОСНОВНОГО ОБЩЕГО ОБРАЗОВАНИЯ</vt:lpstr>
      <vt:lpstr>Метапредметные результаты</vt:lpstr>
      <vt:lpstr>Предметные результаты</vt:lpstr>
      <vt:lpstr>Тематическое планирование</vt:lpstr>
      <vt:lpstr>Электронные (цифровые) образовательные ресурсы</vt:lpstr>
      <vt:lpstr>«Конструктор рабочих программ»</vt:lpstr>
      <vt:lpstr>Источники информации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рабочих программ по естественнонаучным предметам (химия, биология)</dc:title>
  <dc:creator>Админ</dc:creator>
  <cp:lastModifiedBy>Админ</cp:lastModifiedBy>
  <cp:revision>22</cp:revision>
  <dcterms:created xsi:type="dcterms:W3CDTF">2022-02-20T16:39:12Z</dcterms:created>
  <dcterms:modified xsi:type="dcterms:W3CDTF">2022-02-21T18:00:33Z</dcterms:modified>
</cp:coreProperties>
</file>