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CFE"/>
    <a:srgbClr val="DBF6FE"/>
    <a:srgbClr val="6BC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6" d="100"/>
          <a:sy n="76" d="100"/>
        </p:scale>
        <p:origin x="-3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resh.edu.ru/collection/84/" TargetMode="External"/><Relationship Id="rId3" Type="http://schemas.openxmlformats.org/officeDocument/2006/relationships/hyperlink" Target="https://resh.edu.ru/collection/66/" TargetMode="External"/><Relationship Id="rId7" Type="http://schemas.openxmlformats.org/officeDocument/2006/relationships/hyperlink" Target="https://resh.edu.ru/collection/68/" TargetMode="External"/><Relationship Id="rId2" Type="http://schemas.openxmlformats.org/officeDocument/2006/relationships/hyperlink" Target="https://resh.edu.ru/collection/73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sh.edu.ru/collection/81/" TargetMode="External"/><Relationship Id="rId5" Type="http://schemas.openxmlformats.org/officeDocument/2006/relationships/hyperlink" Target="https://resh.edu.ru/collection/87/" TargetMode="External"/><Relationship Id="rId4" Type="http://schemas.openxmlformats.org/officeDocument/2006/relationships/hyperlink" Target="https://resh.edu.ru/collection/86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232726"/>
            <a:ext cx="8001000" cy="238760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Использование социальных сетевых сервисов в процессе преподавания истории и обществознания («Российская электронная школа»)</a:t>
            </a:r>
            <a:endParaRPr 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Табашникова Юлия Владимировна, руководитель методического объединения учителей истории и обществознания Центрального района г. Челябинска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Экономика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4" y="1773367"/>
            <a:ext cx="7440417" cy="4408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28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Право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257" y="570288"/>
            <a:ext cx="5528269" cy="581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44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Яндекс+ ООО «Просвещение»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62" y="1769431"/>
            <a:ext cx="7548970" cy="435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066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42" y="1335044"/>
            <a:ext cx="6964429" cy="412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42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Социальный сетевой сервис</a:t>
            </a:r>
            <a:r>
              <a:rPr lang="ru-RU" dirty="0"/>
              <a:t> —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 виртуальная площадка, связывающая людей в </a:t>
            </a:r>
            <a:r>
              <a:rPr lang="ru-RU" dirty="0" smtClean="0"/>
              <a:t>  сетевые</a:t>
            </a:r>
            <a:r>
              <a:rPr lang="ru-RU" dirty="0"/>
              <a:t> сообщества с помощью программного</a:t>
            </a:r>
            <a:r>
              <a:rPr lang="ru-RU"/>
              <a:t> </a:t>
            </a:r>
            <a:r>
              <a:rPr lang="ru-RU" smtClean="0"/>
              <a:t> обеспечения</a:t>
            </a:r>
            <a:r>
              <a:rPr lang="ru-RU" dirty="0"/>
              <a:t>, компьютеров, объединенных в</a:t>
            </a:r>
            <a:r>
              <a:rPr lang="ru-RU"/>
              <a:t> </a:t>
            </a:r>
            <a:r>
              <a:rPr lang="ru-RU" smtClean="0"/>
              <a:t>     сеть</a:t>
            </a:r>
            <a:r>
              <a:rPr lang="ru-RU" dirty="0"/>
              <a:t> (Интернет) и сети </a:t>
            </a:r>
            <a:r>
              <a:rPr lang="ru-RU" dirty="0" smtClean="0"/>
              <a:t>документов.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78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293312" y="4685538"/>
            <a:ext cx="6858000" cy="1890626"/>
          </a:xfrm>
        </p:spPr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олный </a:t>
            </a:r>
            <a:r>
              <a:rPr lang="ru-RU" dirty="0"/>
              <a:t>школьный курс </a:t>
            </a:r>
            <a:r>
              <a:rPr lang="ru-RU" dirty="0" smtClean="0"/>
              <a:t>уроков, </a:t>
            </a:r>
            <a:r>
              <a:rPr lang="ru-RU" dirty="0"/>
              <a:t>информационно-образовательная среда, объединяющая ученика, учителя, родителя и открывающая равный доступ к качественному общему образованию независимо от социокультурных </a:t>
            </a:r>
            <a:r>
              <a:rPr lang="ru-RU" dirty="0" smtClean="0"/>
              <a:t>условий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38" y="212942"/>
            <a:ext cx="7240587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4638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Учебные предметы в РЭШ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История</a:t>
            </a:r>
          </a:p>
          <a:p>
            <a:r>
              <a:rPr lang="ru-RU" dirty="0" smtClean="0"/>
              <a:t>Обществознание</a:t>
            </a:r>
          </a:p>
          <a:p>
            <a:r>
              <a:rPr lang="ru-RU" dirty="0" smtClean="0"/>
              <a:t>Экономика</a:t>
            </a:r>
          </a:p>
          <a:p>
            <a:r>
              <a:rPr lang="ru-RU" dirty="0" smtClean="0"/>
              <a:t>Право</a:t>
            </a:r>
          </a:p>
          <a:p>
            <a:r>
              <a:rPr lang="ru-RU" dirty="0" smtClean="0"/>
              <a:t>Россия в мире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5544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Наглядность: карты, схемы,</a:t>
            </a:r>
            <a:r>
              <a:rPr lang="ru-RU" sz="3600" dirty="0"/>
              <a:t> </a:t>
            </a:r>
            <a:r>
              <a:rPr lang="ru-RU" sz="3600" dirty="0" smtClean="0"/>
              <a:t>динамические рисунки, фотографии </a:t>
            </a:r>
            <a:r>
              <a:rPr lang="ru-RU" sz="3600" dirty="0"/>
              <a:t>и </a:t>
            </a:r>
            <a:r>
              <a:rPr lang="ru-RU" sz="3600" dirty="0" smtClean="0"/>
              <a:t>реальные объекты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635" y="1790003"/>
            <a:ext cx="5334000" cy="407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95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 знаний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98" y="1366055"/>
            <a:ext cx="5334000" cy="264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441" y="2686061"/>
            <a:ext cx="5334000" cy="356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6" y="3843228"/>
            <a:ext cx="5334000" cy="270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32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Дополнительные материалы по истории 5 класс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484" y="1853459"/>
            <a:ext cx="6333867" cy="4296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58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Видеофильмы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- </a:t>
            </a:r>
            <a:r>
              <a:rPr lang="ru-RU" u="sng" dirty="0">
                <a:hlinkClick r:id="rId2"/>
              </a:rPr>
              <a:t>Азбука избирателя</a:t>
            </a:r>
            <a:endParaRPr lang="ru-RU" dirty="0"/>
          </a:p>
          <a:p>
            <a:r>
              <a:rPr lang="ru-RU" dirty="0"/>
              <a:t>- </a:t>
            </a:r>
            <a:r>
              <a:rPr lang="ru-RU" u="sng" dirty="0">
                <a:hlinkClick r:id="rId3"/>
              </a:rPr>
              <a:t>Блокада: хроника жизни</a:t>
            </a:r>
            <a:endParaRPr lang="ru-RU" dirty="0"/>
          </a:p>
          <a:p>
            <a:r>
              <a:rPr lang="ru-RU" dirty="0"/>
              <a:t>- </a:t>
            </a:r>
            <a:r>
              <a:rPr lang="ru-RU" u="sng" dirty="0" err="1">
                <a:hlinkClick r:id="rId4"/>
              </a:rPr>
              <a:t>Видеолекторий</a:t>
            </a:r>
            <a:r>
              <a:rPr lang="ru-RU" u="sng" dirty="0">
                <a:hlinkClick r:id="rId4"/>
              </a:rPr>
              <a:t> «Знание о России. 20 лет принятия Конституции Российской Федерации. Проблемы конституционного права России»</a:t>
            </a:r>
            <a:endParaRPr lang="ru-RU" dirty="0"/>
          </a:p>
          <a:p>
            <a:r>
              <a:rPr lang="ru-RU" dirty="0"/>
              <a:t>- </a:t>
            </a:r>
            <a:r>
              <a:rPr lang="ru-RU" u="sng" dirty="0" err="1">
                <a:hlinkClick r:id="rId5"/>
              </a:rPr>
              <a:t>Видеолекторий</a:t>
            </a:r>
            <a:r>
              <a:rPr lang="ru-RU" u="sng" dirty="0">
                <a:hlinkClick r:id="rId5"/>
              </a:rPr>
              <a:t> «Знание о России. К 20-летию принятия Конституции РФ. Развитие избирательного права в Российской Федерации»</a:t>
            </a:r>
            <a:endParaRPr lang="ru-RU" dirty="0"/>
          </a:p>
          <a:p>
            <a:r>
              <a:rPr lang="ru-RU" dirty="0"/>
              <a:t>- </a:t>
            </a:r>
            <a:r>
              <a:rPr lang="ru-RU" u="sng" dirty="0" err="1">
                <a:hlinkClick r:id="rId6"/>
              </a:rPr>
              <a:t>Видеолекторий</a:t>
            </a:r>
            <a:r>
              <a:rPr lang="ru-RU" u="sng" dirty="0">
                <a:hlinkClick r:id="rId6"/>
              </a:rPr>
              <a:t> «Знание о России. Судебная система Российской Федерации»</a:t>
            </a:r>
            <a:endParaRPr lang="ru-RU" dirty="0"/>
          </a:p>
          <a:p>
            <a:r>
              <a:rPr lang="ru-RU" dirty="0"/>
              <a:t>- </a:t>
            </a:r>
            <a:r>
              <a:rPr lang="ru-RU" u="sng" dirty="0">
                <a:hlinkClick r:id="rId7"/>
              </a:rPr>
              <a:t>Всемирное наследие на карте России. К 70-летию Юнеско</a:t>
            </a:r>
            <a:endParaRPr lang="ru-RU" dirty="0"/>
          </a:p>
          <a:p>
            <a:r>
              <a:rPr lang="ru-RU" dirty="0"/>
              <a:t>- </a:t>
            </a:r>
            <a:r>
              <a:rPr lang="ru-RU" u="sng" dirty="0">
                <a:hlinkClick r:id="rId8"/>
              </a:rPr>
              <a:t>Урок права. Институт гражданства в Российской Федерации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074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40" y="1783894"/>
            <a:ext cx="8028386" cy="3915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81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171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Использование социальных сетевых сервисов в процессе преподавания истории и обществознания («Российская электронная школа»)</vt:lpstr>
      <vt:lpstr>Социальный сетевой сервис —</vt:lpstr>
      <vt:lpstr>Презентация PowerPoint</vt:lpstr>
      <vt:lpstr>Учебные предметы в РЭШ</vt:lpstr>
      <vt:lpstr>Наглядность: карты, схемы, динамические рисунки, фотографии и реальные объекты</vt:lpstr>
      <vt:lpstr>Проверка знаний</vt:lpstr>
      <vt:lpstr>Дополнительные материалы по истории 5 класс</vt:lpstr>
      <vt:lpstr>Видеофильмы </vt:lpstr>
      <vt:lpstr>Структура </vt:lpstr>
      <vt:lpstr>Экономика </vt:lpstr>
      <vt:lpstr>Право </vt:lpstr>
      <vt:lpstr>Яндекс+ ООО «Просвещение»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13</cp:revision>
  <dcterms:created xsi:type="dcterms:W3CDTF">2018-09-04T12:10:47Z</dcterms:created>
  <dcterms:modified xsi:type="dcterms:W3CDTF">2019-09-17T09:17:09Z</dcterms:modified>
</cp:coreProperties>
</file>