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4" d="100"/>
          <a:sy n="84" d="100"/>
        </p:scale>
        <p:origin x="-186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0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5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2044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37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4366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321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62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12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64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97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02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485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8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68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88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80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16BA9-9A8E-4A27-9B73-4F028D4BC17D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5D86F91-1A93-4322-9238-D3AC493F0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467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388012-D507-E455-021B-A076D73D3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276" y="583277"/>
            <a:ext cx="10774881" cy="370395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идентичность и толерантность: уроки ОДНКНР для полководцев Кавказской войны 1817-1864 гг.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15DDC4D-F154-D9AB-0A6B-EF41A0A755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27753" y="4996070"/>
            <a:ext cx="8900422" cy="1391478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Дорохова Валерия Леонидовна,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учебно-воспитательной работе 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«Лицей № 142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588482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409D63F-1E96-B45F-1D57-57B7CD31D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74643"/>
            <a:ext cx="8915400" cy="5036579"/>
          </a:xfrm>
        </p:spPr>
        <p:txBody>
          <a:bodyPr/>
          <a:lstStyle/>
          <a:p>
            <a:pPr algn="just"/>
            <a:r>
              <a:rPr lang="ru-RU" sz="28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ОДНКНР, или «Основы духовно-нравственной культуры народов России» 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0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новая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учебная дисциплина, которая была введена Министерством образования в школьную программу с 2015 года.</a:t>
            </a:r>
          </a:p>
          <a:p>
            <a:pPr algn="just"/>
            <a:endParaRPr lang="ru-RU" sz="2800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873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50847F-67BE-B1AE-407F-23ECFFB8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2783" y="624110"/>
            <a:ext cx="9965634" cy="145648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Ввиду многонациональности населения России на государственном уровне была закреплена потребность в изучении религии, культуры и традиций населяющих государство народностей.</a:t>
            </a:r>
            <a:r>
              <a:rPr lang="ru-RU" sz="36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12B2FE9-7D9E-10EF-36A9-04B90DEBA9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478" y="2080592"/>
            <a:ext cx="7139610" cy="434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103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E20287-FF01-244D-C673-6D86B62AD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7004" y="2171301"/>
            <a:ext cx="4368179" cy="1976629"/>
          </a:xfrm>
        </p:spPr>
        <p:txBody>
          <a:bodyPr>
            <a:noAutofit/>
          </a:bodyPr>
          <a:lstStyle/>
          <a:p>
            <a:pPr algn="just"/>
            <a:r>
              <a:rPr lang="ru-RU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идентичность или национальное самосознание </a:t>
            </a:r>
            <a:r>
              <a:rPr lang="ru-RU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одна из составляющих идентичности человека, связанная с ощущаемой им национальной или этнической принадлежностью.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169F62D-0398-FA0B-C691-9BBF72DC5611}"/>
              </a:ext>
            </a:extLst>
          </p:cNvPr>
          <p:cNvSpPr txBox="1"/>
          <p:nvPr/>
        </p:nvSpPr>
        <p:spPr>
          <a:xfrm>
            <a:off x="7169427" y="2219000"/>
            <a:ext cx="39226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Толерантность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уважение, принятие и правильное понимание других культур, способов самовыражения и проявления человеческой индивидуальности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нак ''плюс'' 6">
            <a:extLst>
              <a:ext uri="{FF2B5EF4-FFF2-40B4-BE49-F238E27FC236}">
                <a16:creationId xmlns:a16="http://schemas.microsoft.com/office/drawing/2014/main" xmlns="" id="{9FADDA3E-2ACA-3C16-A622-D3D8E1C820AD}"/>
              </a:ext>
            </a:extLst>
          </p:cNvPr>
          <p:cNvSpPr/>
          <p:nvPr/>
        </p:nvSpPr>
        <p:spPr>
          <a:xfrm>
            <a:off x="2584174" y="369006"/>
            <a:ext cx="2001078" cy="1802295"/>
          </a:xfrm>
          <a:prstGeom prst="mathPlu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нак ''минус'' 7">
            <a:extLst>
              <a:ext uri="{FF2B5EF4-FFF2-40B4-BE49-F238E27FC236}">
                <a16:creationId xmlns:a16="http://schemas.microsoft.com/office/drawing/2014/main" xmlns="" id="{3A6A2D22-8988-A19F-6A4B-9A454A733FE3}"/>
              </a:ext>
            </a:extLst>
          </p:cNvPr>
          <p:cNvSpPr/>
          <p:nvPr/>
        </p:nvSpPr>
        <p:spPr>
          <a:xfrm>
            <a:off x="7951304" y="531489"/>
            <a:ext cx="2001078" cy="1477328"/>
          </a:xfrm>
          <a:prstGeom prst="mathMinu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зрыв: 8 точек 8">
            <a:extLst>
              <a:ext uri="{FF2B5EF4-FFF2-40B4-BE49-F238E27FC236}">
                <a16:creationId xmlns:a16="http://schemas.microsoft.com/office/drawing/2014/main" xmlns="" id="{739D5ACB-3206-D727-F7C4-7656FE1A6C3B}"/>
              </a:ext>
            </a:extLst>
          </p:cNvPr>
          <p:cNvSpPr/>
          <p:nvPr/>
        </p:nvSpPr>
        <p:spPr>
          <a:xfrm>
            <a:off x="5976731" y="2542133"/>
            <a:ext cx="901148" cy="88686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фигурная скобка 10">
            <a:extLst>
              <a:ext uri="{FF2B5EF4-FFF2-40B4-BE49-F238E27FC236}">
                <a16:creationId xmlns:a16="http://schemas.microsoft.com/office/drawing/2014/main" xmlns="" id="{EA075EA8-42B8-BF0B-E5F0-22068B262C60}"/>
              </a:ext>
            </a:extLst>
          </p:cNvPr>
          <p:cNvSpPr/>
          <p:nvPr/>
        </p:nvSpPr>
        <p:spPr>
          <a:xfrm rot="5400000">
            <a:off x="5565916" y="-416604"/>
            <a:ext cx="1338469" cy="971384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244E16D-5C8C-4ABE-858B-22C29EFD6899}"/>
              </a:ext>
            </a:extLst>
          </p:cNvPr>
          <p:cNvSpPr txBox="1"/>
          <p:nvPr/>
        </p:nvSpPr>
        <p:spPr>
          <a:xfrm>
            <a:off x="3725488" y="5125299"/>
            <a:ext cx="50193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 Кавказской войны</a:t>
            </a:r>
          </a:p>
        </p:txBody>
      </p:sp>
    </p:spTree>
    <p:extLst>
      <p:ext uri="{BB962C8B-B14F-4D97-AF65-F5344CB8AC3E}">
        <p14:creationId xmlns:p14="http://schemas.microsoft.com/office/powerpoint/2010/main" val="3739735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0B8F91-FCD4-08C5-CD81-BD66DFFF3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505" y="624110"/>
            <a:ext cx="9954108" cy="128089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Уроки ОДНКНР для полководцев Кавказской войны: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2A42F98-5C27-F13C-2244-A75F46CE6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774" y="3064190"/>
            <a:ext cx="9954108" cy="2037897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1. Ислам как мировая религия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2. Толерантность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3. Забота государства о сохранении духовных ценностей</a:t>
            </a:r>
          </a:p>
        </p:txBody>
      </p:sp>
    </p:spTree>
    <p:extLst>
      <p:ext uri="{BB962C8B-B14F-4D97-AF65-F5344CB8AC3E}">
        <p14:creationId xmlns:p14="http://schemas.microsoft.com/office/powerpoint/2010/main" val="3680066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66F82C-311D-A7EC-0C75-FE4D87C7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AE493F-7BAE-F64F-9DE5-EEB1633CB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3270" y="2133600"/>
            <a:ext cx="9861342" cy="3777622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религиозной специфики могло предотвратить попытки насильственной христианизации Кавказа;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уважение к традициям и обычаям других народов могло помочь в понимании быта и моральных устоев присоединенных территорий;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по истории региона могли предотвратить открытые столкновения с коренными народам;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забота о сохранении культурных ценностей породила бы уважение к гостям региона и расположило бы местных жителей;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грамотная государственная национальная политика могла бы помочь взращиванию толерантности среди населения.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864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388012-D507-E455-021B-A076D73D3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276" y="583277"/>
            <a:ext cx="10774881" cy="370395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идентичность и толерантность: уроки ОДНКНР для полководцев Кавказской войны 1817-1864 гг.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15DDC4D-F154-D9AB-0A6B-EF41A0A755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27753" y="4996070"/>
            <a:ext cx="8900422" cy="1391478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Дорохова Валерия Леонидовна,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учебно-воспитательной работе 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«Лицей № 142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383323295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192</Words>
  <Application>Microsoft Office PowerPoint</Application>
  <PresentationFormat>Произвольный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Легкий дым</vt:lpstr>
      <vt:lpstr>Национальная идентичность и толерантность: уроки ОДНКНР для полководцев Кавказской войны 1817-1864 гг.</vt:lpstr>
      <vt:lpstr>Презентация PowerPoint</vt:lpstr>
      <vt:lpstr>Ввиду многонациональности населения России на государственном уровне была закреплена потребность в изучении религии, культуры и традиций населяющих государство народностей. </vt:lpstr>
      <vt:lpstr>Презентация PowerPoint</vt:lpstr>
      <vt:lpstr>Уроки ОДНКНР для полководцев Кавказской войны:</vt:lpstr>
      <vt:lpstr>Выводы: </vt:lpstr>
      <vt:lpstr>Национальная идентичность и толерантность: уроки ОДНКНР для полководцев Кавказской войны 1817-1864 гг.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Национальная идентичность и толерантность: уроки ОДНКНР для полководцев Кавказской войны 1817-1864 гг.</dc:title>
  <dc:creator>PCDR</dc:creator>
  <cp:lastModifiedBy>user</cp:lastModifiedBy>
  <cp:revision>2</cp:revision>
  <dcterms:created xsi:type="dcterms:W3CDTF">2023-03-13T16:13:23Z</dcterms:created>
  <dcterms:modified xsi:type="dcterms:W3CDTF">2023-03-14T09:04:45Z</dcterms:modified>
</cp:coreProperties>
</file>