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sldIdLst>
    <p:sldId id="256" r:id="rId2"/>
    <p:sldId id="258" r:id="rId3"/>
    <p:sldId id="257" r:id="rId4"/>
    <p:sldId id="264" r:id="rId5"/>
    <p:sldId id="259" r:id="rId6"/>
    <p:sldId id="265" r:id="rId7"/>
    <p:sldId id="260" r:id="rId8"/>
    <p:sldId id="266" r:id="rId9"/>
    <p:sldId id="261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366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38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91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071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71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57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041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58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14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06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18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77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0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84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0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19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A2AAB-126F-447C-8975-DAFDD2109EBD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E865E7-D38D-4A8B-A72E-991694E1B5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85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  <p:sldLayoutId id="2147483825" r:id="rId14"/>
    <p:sldLayoutId id="2147483826" r:id="rId15"/>
    <p:sldLayoutId id="21474838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764276"/>
            <a:ext cx="8915399" cy="207445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2022 по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обществознанию: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процедуре, содержании, рекомендации по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01050" y="5090614"/>
            <a:ext cx="4913195" cy="1187355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Беликова Елена Анатольевна</a:t>
            </a:r>
          </a:p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ГМО учителей истории и обществознания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4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чтобы включить в уроки сложные и новые задания на ВПР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789864"/>
              </p:ext>
            </p:extLst>
          </p:nvPr>
        </p:nvGraphicFramePr>
        <p:xfrm>
          <a:off x="341195" y="1109980"/>
          <a:ext cx="11614244" cy="722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34"/>
                <a:gridCol w="7070796"/>
                <a:gridCol w="3871414"/>
              </a:tblGrid>
              <a:tr h="33824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 задания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Проверяемые</a:t>
                      </a:r>
                      <a:r>
                        <a:rPr lang="ru-RU" sz="1400" baseline="0" dirty="0" smtClean="0"/>
                        <a:t> умения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Какие задания включить в урок</a:t>
                      </a:r>
                      <a:endParaRPr lang="ru-RU" sz="1400" dirty="0"/>
                    </a:p>
                  </a:txBody>
                  <a:tcPr/>
                </a:tc>
              </a:tr>
              <a:tr h="1099311">
                <a:tc>
                  <a:txBody>
                    <a:bodyPr/>
                    <a:lstStyle/>
                    <a:p>
                      <a:r>
                        <a:rPr lang="ru-RU" dirty="0" smtClean="0"/>
                        <a:t>7-8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Создавать, применять и преобразовывать знаки и символы, модели и схемы, чтобы решать учебные и познавательные задачи, работать с разными видами источников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1. Изучить достижения культуры: памятники литературы, живописи, архитектуры.</a:t>
                      </a:r>
                    </a:p>
                    <a:p>
                      <a:r>
                        <a:rPr lang="ru-RU" sz="1600" b="1" dirty="0" smtClean="0"/>
                        <a:t>2. Сопоставить иллюстрации с историческими событиями, временем создания изображения и автором.</a:t>
                      </a:r>
                    </a:p>
                    <a:p>
                      <a:r>
                        <a:rPr lang="ru-RU" sz="1600" b="1" dirty="0" smtClean="0"/>
                        <a:t>3. Проанализировать содержание иллюстраций.</a:t>
                      </a:r>
                      <a:endParaRPr lang="ru-RU" sz="1600" b="1" dirty="0"/>
                    </a:p>
                  </a:txBody>
                  <a:tcPr/>
                </a:tc>
              </a:tr>
              <a:tr h="930186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Определять и аргументировать свое отношение к событиям и явлениям прошлого и наст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Охарактеризовать исторические события по схеме: время свершения; имя монарха, который правил в этот момент; один-два факта, которые определяют событие.</a:t>
                      </a:r>
                    </a:p>
                    <a:p>
                      <a:r>
                        <a:rPr lang="ru-RU" sz="1200" dirty="0" smtClean="0"/>
                        <a:t>2 Сформулировать и аргументировать свою позицию. Привести аргументы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и против.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8435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Осознанно использовать речевые </a:t>
                      </a:r>
                    </a:p>
                    <a:p>
                      <a:r>
                        <a:rPr lang="ru-RU" dirty="0" smtClean="0"/>
                        <a:t>средства в соответствии с задачей </a:t>
                      </a:r>
                    </a:p>
                    <a:p>
                      <a:r>
                        <a:rPr lang="ru-RU" dirty="0" smtClean="0"/>
                        <a:t>коммуникации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 Воспользоваться иллюстративным рядом о событиях Великой Отечественной войны: фотографии, марки и др.</a:t>
                      </a:r>
                    </a:p>
                    <a:p>
                      <a:r>
                        <a:rPr lang="ru-RU" sz="1200" dirty="0" smtClean="0"/>
                        <a:t>2 Соотнести исторические факты и даты знаковых событий Великой Отечественной войны.</a:t>
                      </a:r>
                    </a:p>
                    <a:p>
                      <a:r>
                        <a:rPr lang="ru-RU" sz="1200" dirty="0" smtClean="0"/>
                        <a:t>3 Сформулировать нравственную оценку и собственную позицию к событиям Великой Отечественной войны.</a:t>
                      </a:r>
                    </a:p>
                    <a:p>
                      <a:r>
                        <a:rPr lang="ru-RU" sz="1200" dirty="0" smtClean="0"/>
                        <a:t>Сформулировать нравственную оценку и собственную </a:t>
                      </a:r>
                      <a:r>
                        <a:rPr lang="ru-RU" sz="1200" dirty="0" err="1" smtClean="0"/>
                        <a:t>позицию</a:t>
                      </a:r>
                      <a:r>
                        <a:rPr lang="ru-RU" sz="1200" dirty="0" smtClean="0"/>
                        <a:t> к событиям Великой Отечественной войны.</a:t>
                      </a:r>
                    </a:p>
                    <a:p>
                      <a:r>
                        <a:rPr lang="ru-RU" sz="1200" dirty="0" smtClean="0"/>
                        <a:t>4 Изучить на занятиях по урочной и внеурочной деятельности основную информацию об участниках Великой Отечественной 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войны: стороны, события, персоналии, хронология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28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процедуре и содержании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по обществознанию 6-8 классы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74208"/>
            <a:ext cx="10515600" cy="44027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характеристике целей убрали формулировку – «… проводятся с учетом национально-культурной и языковой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многонационального российского общества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2.Убрали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формулировку «Тексты заданий в КИМ в целом соответствуют формулировкам,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учебниках, включенных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Федеральный перечень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..»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Количество заданий сохранилось прежнее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Снизили баллы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уровня(6-7 класс: задания №3,5; а в 8 классе в заданиях № 3,8 и повысили баллы в заданиях: №6,9);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5.Уменьшили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балл за работу.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Проведена перегруппировка заданий в 8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классе: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Модель 2021                           №2,6               Модель 2022                        №2,5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№5                                                                №6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>                      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№7                                                                 №9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№8-9                                                              №7-8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69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853" y="365125"/>
            <a:ext cx="10766947" cy="5902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910" y="365125"/>
            <a:ext cx="10807890" cy="581183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Модель 2021                                     Модель 2022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211631"/>
              </p:ext>
            </p:extLst>
          </p:nvPr>
        </p:nvGraphicFramePr>
        <p:xfrm>
          <a:off x="545910" y="955343"/>
          <a:ext cx="10167584" cy="5221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3792"/>
                <a:gridCol w="5083792"/>
              </a:tblGrid>
              <a:tr h="12327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 №2 и  №6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Предполагают выбор и запись нескольких правильных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Ответов из предложенного перечня ответов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2 и № 5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7728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направлено на анализ социальной ситуации, описанной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форме цитаты известного писателя, ученого, общественного деятеля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Задание  № 7 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предполагают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 визуального изображения социальных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объектов, социальных ситуаций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Задание №9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6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– задачи 8 и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требуют: анализа представленной информации.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– задачи 7 и 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58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подготовке к ВПР по обществознанию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6-8 класс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3958"/>
            <a:ext cx="10515600" cy="4703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1.Системно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выстраивать работу по достижению метапредметных результатов обучения (умения анализировать реальные социальные ситуации и выбирать модели поведения в рамках реализуемых основных социальных ролей (обучающийся, потребитель и др.);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и практические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3.Объяснть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изученные  положения на конкретных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примерах;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 выявлять причинно-следственные связи, высказывать и аргументировать свою точку зрения ;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5.Предлагать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решению учащимся задания, аналогичные заданиям всероссийской проверочной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6.Отрабатывать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учащимися умения анализировать текст, осознанно строить речевое высказывание и формулировать его в письменном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82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2022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6538"/>
            <a:ext cx="10515600" cy="52134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1.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истории и обществознанию входят в «группу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случайного  выбора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 которых  школа узнает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накануне».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2.Рособрнадзор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школам право провести ВПР на компьютерах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 4 предметам —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истории, обществознанию,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биологии и географии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3.ВПР по истории, обществознанию проводятся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15 марта по 20 мая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4.Сокращено время выполнения работы с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минут до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5.Изменение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характеристике целей убрали формулировку – «… проводятся с учетом национально-культурной и языковой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специфики многонационального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российского общества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…»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оставлена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ВПР -осуществление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результатов перехода на ФГОС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подготовки обучающихся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97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9183"/>
            <a:ext cx="10515600" cy="13647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ВПР. История 5 класс.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процедуре </a:t>
            </a:r>
            <a:r>
              <a:rPr lang="ru-RU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8299"/>
            <a:ext cx="10515600" cy="4948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1.Сократили общее количество заданий. Теперь их 7, а не 8.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пятом классе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сокращена два задания: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 №8 по старой классификации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проверяли знания важнейших событий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региона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населенного пункта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3.Изменили содержание нового задания (№7)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ранее оно проверяло знания об истории родного края, а в обновленных КИМ –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о Великой Отечественной войне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задания базового уровня увеличили количество баллов, а за задания повышенного уровня – уменьшили. Поэтому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 балл за работу не изменился.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66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4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чтобы включить в уроки сложные и новые задания 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5 класс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412700"/>
              </p:ext>
            </p:extLst>
          </p:nvPr>
        </p:nvGraphicFramePr>
        <p:xfrm>
          <a:off x="382137" y="1296540"/>
          <a:ext cx="11809863" cy="5235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903"/>
                <a:gridCol w="4673918"/>
                <a:gridCol w="6146042"/>
              </a:tblGrid>
              <a:tr h="317539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Проверяемые</a:t>
                      </a:r>
                      <a:r>
                        <a:rPr lang="ru-RU" baseline="0" dirty="0" smtClean="0"/>
                        <a:t> умения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Какие задания включить в урок</a:t>
                      </a:r>
                      <a:endParaRPr lang="ru-RU" dirty="0"/>
                    </a:p>
                  </a:txBody>
                  <a:tcPr/>
                </a:tc>
              </a:tr>
              <a:tr h="126129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Осознанно использовать речевые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в соответствии с задачей коммуникации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Изучить новые понятия и термины.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Сопоставить термины и их определения.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Составить краткий или полный рассказ о событии на основе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двух-трех исторических фактов.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129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Создавать, применять и преобразовывать знаки и символы, модели и схемы, чтобы решать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и познавательные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Применить алгоритм работы с исторической картой.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Выполнить задания с опорой на историческую карту.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Ответить на сравнительные и обобщающие вопросы и найти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нужную информацию на изображении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901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понятия, создавать 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обобщения, устанавливать аналоги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Выполнить задания с опорой на иллюстративный ряд о событиях Великой Отечественной войны: фотографии, марки и др.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Соотнести исторические факты и даты знаковых событий Великой Отечественной войны.</a:t>
                      </a:r>
                    </a:p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Сформулировать нравственную оценку и собственную позицию к событиям Великой Отечественной войн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03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ВПР. История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 и  содержании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4212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1.Сократили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их 8, 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2.Добавили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задание базового уровня. При этом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исключили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задания повышенного уровня 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высокого уровня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(по старой нумерации 6,7, 9,10).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3.Изменили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задания 8 по нумерации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КИМ-2022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Ранее оно проверяло знания об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родного края, а теперь – знания о Великой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войне.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Уменьшили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балл за работу. Теперь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16, а не 20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8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чтобы включить в уроки сложные и новые задания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6 класс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154686"/>
              </p:ext>
            </p:extLst>
          </p:nvPr>
        </p:nvGraphicFramePr>
        <p:xfrm>
          <a:off x="136478" y="1269244"/>
          <a:ext cx="11737073" cy="5497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238"/>
                <a:gridCol w="5895194"/>
                <a:gridCol w="5025641"/>
              </a:tblGrid>
              <a:tr h="69229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Номер задания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Проверяемые</a:t>
                      </a:r>
                      <a:r>
                        <a:rPr lang="ru-RU" sz="1400" baseline="0" dirty="0" smtClean="0"/>
                        <a:t> умения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Какие задания включить в урок</a:t>
                      </a:r>
                      <a:endParaRPr lang="ru-RU" sz="1400" dirty="0"/>
                    </a:p>
                  </a:txBody>
                  <a:tcPr/>
                </a:tc>
              </a:tr>
              <a:tr h="122206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Создавать, применять и преобразовывать знаки и символы, 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модели и схемы, чтобы решать учебные и познавательные 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Воспользоваться иллюстративным рядом в качестве дополнения к рассказу учителя.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Найти элементы на иллюстрации и подобрать к ним названия.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Определить события, которые изображены на иллюстрации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022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Осознанно использовать речевые 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в соответствии с задачей коммуникации, давать оценку событиям и личностям отечественной и всеобщей истории в Средние век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Охарактеризовать историческую личность по алгоритму. 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Проанализировать исторический текст. Выделить в нем отдельные эпизоды, которые описывают те или иные события. </a:t>
                      </a:r>
                    </a:p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3.Составить план исторического текста.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923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понятия, создавать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обобщения, устанавливать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аналогии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Воспользоваться иллюстративным рядом о событиях Великой Отечественной войны: фотографии, марки и др.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Соотнести исторические факты и даты знаковых событий Великой Отечественной войны.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Сформулировать нравственную оценку и собственную позицию к событиям Великой Отечественной войны.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Изучить материал о государственных праздниках России.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48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ВПР. История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 и содержании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87857"/>
            <a:ext cx="10515600" cy="455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Сократили общее количество заданий.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задания повышенного уровня и одно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высокого уровня сложности. Теперь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 а не 12.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Уменьшили общий балл за работу. Теперь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17, а не 25.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седьмом классе всероссийская проверочная работа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лишилась сразу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– задание на определение исторического периода, когда произошло то или иное событие из отечественной истории и его соотнесение с хронологией событий зарубежных стран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(задание №8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Из ВПР исчезло задание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(модель 1), которое проверяло умение определять хронологию исторических процессов или событий, указывать факты, которые их характеризовали. Также не стало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№ 11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(модель 1 и 2), которое позволяло продемонстрировать учащимся понимание значения (важных последствий) исторических процессов или событий в истории нашей страны.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5, 6 классах убрали задание с региональным компонентом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старой классификации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4.Изменили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задания 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нумерации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КИМ-2022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Ранее оно проверяло знания об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родного края, а теперь – знания о Великой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войне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9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чтобы включить в уроки сложные и новые задания на ВПР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241279"/>
              </p:ext>
            </p:extLst>
          </p:nvPr>
        </p:nvGraphicFramePr>
        <p:xfrm>
          <a:off x="313899" y="1310186"/>
          <a:ext cx="11682483" cy="5867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983"/>
                <a:gridCol w="5752112"/>
                <a:gridCol w="5254388"/>
              </a:tblGrid>
              <a:tr h="7221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 задания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Проверяемые</a:t>
                      </a:r>
                      <a:r>
                        <a:rPr lang="ru-RU" sz="1400" baseline="0" dirty="0" smtClean="0"/>
                        <a:t> умения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Какие задания включить в урок</a:t>
                      </a:r>
                      <a:endParaRPr lang="ru-RU" sz="1400" dirty="0"/>
                    </a:p>
                  </a:txBody>
                  <a:tcPr/>
                </a:tc>
              </a:tr>
              <a:tr h="123222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Создавать, применять и преобразовывать знаки и символы,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модели и схемы, чтобы решать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и познавательные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Ознакомиться с деятельностью исторических личностей. Рассмотреть их идейно-теоретические и религиозные взгляды.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Изучить разные точки зрения, в которых дана оценка деятельности исторической личности.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Сопоставить иллюстрации с исторической личностью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808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и аргументировать свое отношение к событиям и явлениям прошлого и настоящего, которые содержатся в различных источниках информации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Охарактеризовать исторические события по схеме: время свершения; имя монарха, который правил в этот момент; один-два факта, которые определяют событие.</a:t>
                      </a:r>
                    </a:p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Сформулировать и аргументировать свою позицию. Привести аргументы за и против.</a:t>
                      </a:r>
                    </a:p>
                  </a:txBody>
                  <a:tcPr/>
                </a:tc>
              </a:tr>
              <a:tr h="216650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Осознанно использовать речевые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в соответствии с задачей коммуникации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Воспользоваться иллюстративным рядом о событиях Великой Отечественной войны: фотографии, марки и др.</a:t>
                      </a:r>
                    </a:p>
                    <a:p>
                      <a:r>
                        <a:rPr lang="ru-RU" sz="12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Соотнести исторические факты и даты знаковых событий Великой Отечественной войны.</a:t>
                      </a:r>
                    </a:p>
                    <a:p>
                      <a:r>
                        <a:rPr lang="ru-RU" sz="12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Сформулировать нравственную оценку и собственную позицию к событиям Великой Отечественной войны.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9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8490"/>
            <a:ext cx="10515600" cy="7642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ВПР. История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процедуре и содержании ВПР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9934"/>
            <a:ext cx="10515600" cy="5167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Сократили общее количество заданий. Исключили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одному заданию каждого уровня сложности: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повышенного, высокого. Теперь их 10, а не 13.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Уменьшили общий балл за работу. Теперь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17, а не 24.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восьмом классе из ВПР убрали четыре задания. Во-первых, это задание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нужно было по описанию определить и вписать историческое понятие. Во-вторых, это задания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№11, 12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нужно было указать исторический процесс или событие, в котором участвовал исторический деятель, затем –  два факта, которые бы характеризовали это событие или процесс, и, наконец, определить его значение для отечественной истории. Кроме того, как и в других классах, убрали задание с региональным компонентом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старой классификации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4.Незначительной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подверглось задание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добавился элемент из истории зарубежных стран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5.Изменили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задания 10 по нумерации КИМ-2022. Ранее оно проверяло знания об истории родного края, а теперь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о Великой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войне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восьмом классе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последнем задании появляется вторая модель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предполагает обращение к знаковым событиям современной истории. </a:t>
            </a:r>
          </a:p>
        </p:txBody>
      </p:sp>
    </p:spTree>
    <p:extLst>
      <p:ext uri="{BB962C8B-B14F-4D97-AF65-F5344CB8AC3E}">
        <p14:creationId xmlns:p14="http://schemas.microsoft.com/office/powerpoint/2010/main" val="291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296</TotalTime>
  <Words>1805</Words>
  <Application>Microsoft Office PowerPoint</Application>
  <PresentationFormat>Произвольный</PresentationFormat>
  <Paragraphs>167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ВПР 2022 по истории и обществознанию:   изменения в процедуре, содержании, рекомендации по подготовке</vt:lpstr>
      <vt:lpstr>ВПР 2022  </vt:lpstr>
      <vt:lpstr>ВПР. История 5 класс. Изменения в процедуре и содержании ВПР </vt:lpstr>
      <vt:lpstr>Рекомендации, чтобы включить в уроки сложные и новые задания на ВПР 5 класс</vt:lpstr>
      <vt:lpstr>ВПР. История 6 класс. Изменения в процедуре и  содержании ВПР </vt:lpstr>
      <vt:lpstr>Рекомендации, чтобы включить в уроки сложные и новые задания на ВПР 6 класс</vt:lpstr>
      <vt:lpstr>ВПР. История 7 класс. Изменения в процедуре и содержании ВПР </vt:lpstr>
      <vt:lpstr>Рекомендации, чтобы включить в уроки сложные и новые задания на ВПР 7 класс</vt:lpstr>
      <vt:lpstr>ВПР. История 8 класс. Изменения в процедуре и содержании ВПР </vt:lpstr>
      <vt:lpstr>Рекомендации, чтобы включить в уроки сложные и новые задания на ВПР 8 класс</vt:lpstr>
      <vt:lpstr>Изменения в процедуре и содержании ВПР по обществознанию 6-8 классы</vt:lpstr>
      <vt:lpstr>Презентация PowerPoint</vt:lpstr>
      <vt:lpstr>Рекомендации по подготовке к ВПР по обществознанию  6-8 класс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</cp:lastModifiedBy>
  <cp:revision>98</cp:revision>
  <dcterms:created xsi:type="dcterms:W3CDTF">2022-02-27T09:39:54Z</dcterms:created>
  <dcterms:modified xsi:type="dcterms:W3CDTF">2022-03-04T06:17:34Z</dcterms:modified>
</cp:coreProperties>
</file>