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5"/>
  </p:notesMasterIdLst>
  <p:sldIdLst>
    <p:sldId id="318" r:id="rId2"/>
    <p:sldId id="317" r:id="rId3"/>
    <p:sldId id="319" r:id="rId4"/>
    <p:sldId id="256" r:id="rId5"/>
    <p:sldId id="320" r:id="rId6"/>
    <p:sldId id="321" r:id="rId7"/>
    <p:sldId id="283" r:id="rId8"/>
    <p:sldId id="302" r:id="rId9"/>
    <p:sldId id="295" r:id="rId10"/>
    <p:sldId id="296" r:id="rId11"/>
    <p:sldId id="297" r:id="rId12"/>
    <p:sldId id="299" r:id="rId13"/>
    <p:sldId id="301" r:id="rId14"/>
    <p:sldId id="298" r:id="rId15"/>
    <p:sldId id="303" r:id="rId16"/>
    <p:sldId id="300" r:id="rId17"/>
    <p:sldId id="294" r:id="rId18"/>
    <p:sldId id="316" r:id="rId19"/>
    <p:sldId id="322" r:id="rId20"/>
    <p:sldId id="323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04" r:id="rId32"/>
    <p:sldId id="324" r:id="rId33"/>
    <p:sldId id="32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6732" autoAdjust="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6327C-FA12-40A3-93A6-C0D0E1E2D4A7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D6C50-7E1E-4974-8583-59626CE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6C50-7E1E-4974-8583-59626CE9096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6C50-7E1E-4974-8583-59626CE9096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6C50-7E1E-4974-8583-59626CE9096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6C50-7E1E-4974-8583-59626CE9096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1D6FD-A9B8-40B6-86E3-ED015A7109DE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4147-BD27-440C-AD87-B35EBDA24F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1D6FD-A9B8-40B6-86E3-ED015A7109DE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4147-BD27-440C-AD87-B35EBDA24F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1D6FD-A9B8-40B6-86E3-ED015A7109DE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4147-BD27-440C-AD87-B35EBDA24F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1D6FD-A9B8-40B6-86E3-ED015A7109DE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4147-BD27-440C-AD87-B35EBDA24F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1D6FD-A9B8-40B6-86E3-ED015A7109DE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3294147-BD27-440C-AD87-B35EBDA24F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1D6FD-A9B8-40B6-86E3-ED015A7109DE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4147-BD27-440C-AD87-B35EBDA24F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1D6FD-A9B8-40B6-86E3-ED015A7109DE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4147-BD27-440C-AD87-B35EBDA24F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1D6FD-A9B8-40B6-86E3-ED015A7109DE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4147-BD27-440C-AD87-B35EBDA24F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1D6FD-A9B8-40B6-86E3-ED015A7109DE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4147-BD27-440C-AD87-B35EBDA24F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1D6FD-A9B8-40B6-86E3-ED015A7109DE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4147-BD27-440C-AD87-B35EBDA24F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1D6FD-A9B8-40B6-86E3-ED015A7109DE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4147-BD27-440C-AD87-B35EBDA24F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0A1D6FD-A9B8-40B6-86E3-ED015A7109DE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3294147-BD27-440C-AD87-B35EBDA24F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00034" y="1643050"/>
            <a:ext cx="8229600" cy="27003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Пузырьковая </a:t>
            </a:r>
            <a:r>
              <a:rPr lang="ru-RU" dirty="0" smtClean="0">
                <a:solidFill>
                  <a:srgbClr val="0070C0"/>
                </a:solidFill>
              </a:rPr>
              <a:t>живопись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и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рисование ватными палочками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!!!_disk_D_!!!\!!!disk_C\Desktop\ИЗО в начальной школе\для семинара\s12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298814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!!!_disk_D_!!!\!!!disk_C\Desktop\ИЗО в начальной школе\для семинара\f79a56d5c5e306bddd689ab4de7cce2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4339858" cy="5786478"/>
          </a:xfrm>
          <a:prstGeom prst="rect">
            <a:avLst/>
          </a:prstGeom>
          <a:noFill/>
        </p:spPr>
      </p:pic>
      <p:pic>
        <p:nvPicPr>
          <p:cNvPr id="7170" name="Picture 2" descr="C:\!!!_disk_D_!!!\!!!disk_C\Desktop\ИЗО в начальной школе\для семинара\bbeb919030acf76edf72ab676ffe964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890610"/>
            <a:ext cx="4314825" cy="57531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0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Также к фону из мыльных пузырей можно добавить </a:t>
            </a:r>
            <a:r>
              <a:rPr lang="ru-RU" sz="2400" dirty="0" err="1" smtClean="0">
                <a:solidFill>
                  <a:srgbClr val="0070C0"/>
                </a:solidFill>
              </a:rPr>
              <a:t>графичные</a:t>
            </a:r>
            <a:r>
              <a:rPr lang="ru-RU" sz="2400" dirty="0" smtClean="0">
                <a:solidFill>
                  <a:srgbClr val="0070C0"/>
                </a:solidFill>
              </a:rPr>
              <a:t> материалы.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!!!_disk_D_!!!\!!!disk_C\Desktop\ИЗО в начальной школе\для семинара\s12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14290"/>
            <a:ext cx="3734523" cy="3143224"/>
          </a:xfrm>
          <a:prstGeom prst="rect">
            <a:avLst/>
          </a:prstGeom>
          <a:noFill/>
        </p:spPr>
      </p:pic>
      <p:pic>
        <p:nvPicPr>
          <p:cNvPr id="4099" name="Picture 3" descr="C:\!!!_disk_D_!!!\!!!disk_C\Desktop\ИЗО в начальной школе\для семинара\s12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928934"/>
            <a:ext cx="3157034" cy="3714776"/>
          </a:xfrm>
          <a:prstGeom prst="rect">
            <a:avLst/>
          </a:prstGeom>
          <a:noFill/>
        </p:spPr>
      </p:pic>
      <p:pic>
        <p:nvPicPr>
          <p:cNvPr id="4101" name="Picture 5" descr="C:\!!!_disk_D_!!!\!!!disk_C\Desktop\ИЗО в начальной школе\для семинара\GyX0C86-ePGB7Azk0GerVoE8JtCPWd0t83xvGJkr7nstLrNDEvZk2UWhg8BktvJimXqiw_SLos5GK5xpdzeWoqpRJf6argnUtV1tIUUiboIECcO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0"/>
            <a:ext cx="2667000" cy="3451225"/>
          </a:xfrm>
          <a:prstGeom prst="rect">
            <a:avLst/>
          </a:prstGeom>
          <a:noFill/>
        </p:spPr>
      </p:pic>
      <p:pic>
        <p:nvPicPr>
          <p:cNvPr id="4098" name="Picture 2" descr="C:\!!!_disk_D_!!!\!!!disk_C\Desktop\ИЗО в начальной школе\для семинара\9v83S2vjH_Q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371504"/>
            <a:ext cx="3492518" cy="34864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489876"/>
            <a:ext cx="26432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Делаем отпечаток, а затем додумываем и дорисовываем образ.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!!!_disk_D_!!!\!!!disk_C\Desktop\ИЗО в начальной школе\для семинара\a7a41f2808225049c81183397664e48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171" y="642918"/>
            <a:ext cx="7539605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!!!_disk_D_!!!\!!!disk_C\Desktop\ИЗО в начальной школе\для семинара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5495"/>
            <a:ext cx="8289647" cy="6103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!!!_disk_D_!!!\!!!disk_C\Desktop\ИЗО в начальной школе\для семинара\-tJjitj45C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2146" y="74560"/>
            <a:ext cx="4767308" cy="6783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!!!_disk_D_!!!\!!!disk_C\Desktop\ИЗО в начальной школе\для семинара\44183_e7d935cf5e6c7c07bec9c0a0d8722461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46463"/>
            <a:ext cx="7786742" cy="5840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!!!_disk_D_!!!\!!!disk_C\Desktop\ИЗО в начальной школе\для семинара\b1a011c17bda86870af2005a318d5d9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571480"/>
            <a:ext cx="5857884" cy="6003292"/>
          </a:xfrm>
          <a:prstGeom prst="rect">
            <a:avLst/>
          </a:prstGeom>
          <a:noFill/>
        </p:spPr>
      </p:pic>
      <p:pic>
        <p:nvPicPr>
          <p:cNvPr id="2052" name="Picture 4" descr="C:\!!!_disk_D_!!!\!!!disk_C\Desktop\ИЗО в начальной школе\для семинара\a8894c83c7ef9907216d058a38acdb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500042"/>
            <a:ext cx="4418746" cy="5880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00034" y="928670"/>
            <a:ext cx="8229600" cy="270034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Рисование ватными палочками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85794"/>
            <a:ext cx="81439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Для рисования ватными палочками, нам понадобится: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Бумага;</a:t>
            </a:r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Краски (</a:t>
            </a:r>
            <a:r>
              <a:rPr lang="ru-RU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акварель,гуашь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);</a:t>
            </a:r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Ватные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палочки;</a:t>
            </a:r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Палитра;</a:t>
            </a:r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Кисточка;</a:t>
            </a:r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Стакан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 водой;</a:t>
            </a:r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Салфетки;</a:t>
            </a:r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714356"/>
            <a:ext cx="82868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Цель: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Повысить мотивацию педагогов по овладению нетрадиционными техниками рисования и использованию их в работе с детьми</a:t>
            </a:r>
          </a:p>
          <a:p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Задачи: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Познакомить педагогов с приемами «мыльной живописи» и рисованием ватными палочками;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Рассмотреть рисование мыльными пузырями и ватными палочками как виды нетрадиционных техник и их значение для развития ребенка;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Создать условия для плодотворной работы и общения участников мастер-класса, с целью развития творческого мышления, фантазии педагогов. </a:t>
            </a:r>
            <a:endParaRPr lang="ru-RU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0"/>
            <a:ext cx="7929618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Берем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краску, нужного нам цвета, лучше гуашь, получается более насыщенный цвет. Цвета краски можно выбирать, опираясь на рисунок, а можно самим пофантазировать. И далее рисуем при помощи ватных палочек.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Макаем палочку в краску и методом «тычка» начинаем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рисовать.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Ватной палочкой касаемся листа и осторожно поднимаем. После проделанных движений на листе остается точка или кружочек, кому как больше нравится.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Чем сильнее нажим на палочку, тем больше получается точка, чем больше краски на палочке, тем ярче становится точка.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Можно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воспользоваться не одной палочкой, а сразу «пучком палочек», возьмите несколько палочек и скрепите их между собой резинкой, сразу все палочки окуните в краску и оставьте отпечаток на листе бумаге. При помощи такой техники удобно рисовать различные деревья, цветы, облака, сугробы, салют, и большие площади для заполнения. </a:t>
            </a: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Выбирайте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меняйте стили рисования. Создавайте яркие и неповторимые рисунки. Творите чудеса.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Первые работы ребенка желательно, чтобы были простые по сюжету. Дальше следуйте правилу, от простого двигаемся к сложному.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!!!_disk_D_!!!\!!!disk_C\Desktop\ИЗО в начальной школе\для семинара\ватные палки\s12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70287"/>
            <a:ext cx="7929618" cy="5761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!!!_disk_D_!!!\!!!disk_C\Desktop\ИЗО в начальной школе\для семинара\ватные палки\s120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73" y="571480"/>
            <a:ext cx="8354069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!!!_disk_D_!!!\!!!disk_C\Desktop\ИЗО в начальной школе\для семинара\ватные палки\drZ0XRF56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82181"/>
            <a:ext cx="7786742" cy="5840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!!!_disk_D_!!!\!!!disk_C\Desktop\ИЗО в начальной школе\для семинара\ватные палки\s12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3999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!!!_disk_D_!!!\!!!disk_C\Desktop\ИЗО в начальной школе\для семинара\ватные палки\c5c765597bae480310fd4b7fc7e8a9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7858180" cy="6387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!!!_disk_D_!!!\!!!disk_C\Desktop\ИЗО в начальной школе\для семинара\ватные палки\hello_html_m72f2cd6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-24"/>
            <a:ext cx="4900830" cy="6929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!!!_disk_D_!!!\!!!disk_C\Desktop\ИЗО в начальной школе\для семинара\ватные палки\image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116"/>
            <a:ext cx="7905692" cy="5929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!!!_disk_D_!!!\!!!disk_C\Desktop\ИЗО в начальной школе\для семинара\ватные палки\s120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49484"/>
            <a:ext cx="8175400" cy="5837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!!!_disk_D_!!!\!!!disk_C\Desktop\ИЗО в начальной школе\для семинара\ватные палки\KlBBq_sPSOVxXSjkQHcbV_F9gmBLLa2Icg2qfV36Sjt9SmaGQraxiaTElvABppJiyY4i9sSeky4nHumcpxIGAju1YOsO29ngEcj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66665"/>
            <a:ext cx="4857784" cy="6477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214290"/>
            <a:ext cx="828680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Обучая детей нетрадиционным техникам главным является не конечный продукт, а развитие личности ребенка: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•Способствует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снятию детских страхов;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•Развивает уверенность в своих силах;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•Развивает пространственное мышление;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•Развивает в детях свободно выражать свой замысел;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•Побуждает детей к творческим поискам и решениям;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•Развивает умение детей действовать с разнообразным материалом;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•Развивает чувство композиции, ритма, колорита, чувство фактурности и объёмности;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•Развивает мелкую моторику рук;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•Развивает творческие способности, воображение и полёт фантазии;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•Во время деятельности дети получают эстетическое удовольствие.</a:t>
            </a:r>
          </a:p>
          <a:p>
            <a:endParaRPr lang="ru-RU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!!!_disk_D_!!!\!!!disk_C\Desktop\ИЗО в начальной школе\для семинара\ватные палки\s12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40298"/>
            <a:ext cx="6951051" cy="6331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!!!_disk_D_!!!\!!!disk_C\Desktop\ИЗО в начальной школе\для семинара\ватные палки\detsad-145081-14331551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3575" y="228600"/>
            <a:ext cx="527685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71480"/>
            <a:ext cx="79296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Рекомендации педагогам:</a:t>
            </a:r>
          </a:p>
          <a:p>
            <a:pPr marL="342900" indent="-342900"/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 Используйте разные формы художественной деятельности: коллективное творчество, самостоятельную и игровую деятельность детей по освоению нетрадиционных техник изображения.</a:t>
            </a:r>
          </a:p>
          <a:p>
            <a:pPr marL="342900" indent="-342900"/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Планирование занятий по изобразительной деятельности соблюдайте систему и преемственность использования нетрадиционных изобразительных техник, учитывая возрастные и индивидуальные особенности детей.</a:t>
            </a:r>
          </a:p>
          <a:p>
            <a:pPr marL="342900" indent="-342900"/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 Повышайте свой профессиональный уровень и мастерство через ознакомление и овладение новыми нестандартными способами и приемами изображения.</a:t>
            </a:r>
            <a:endParaRPr lang="ru-RU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Творческих успехов в работе!</a:t>
            </a:r>
            <a:b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00034" y="928670"/>
            <a:ext cx="8229600" cy="270034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Пузырьковая живопись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14290"/>
            <a:ext cx="771530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Для рисования мыльными пузырями потребуется: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Одноразовые стаканы;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Листы плотной бумаги;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Гуашь;</a:t>
            </a:r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Жидкое мыло (средство для мытья посуды, шампунь);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Глицерин;</a:t>
            </a:r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Коктейльные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палочки;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Одноразовая ложка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Кисть;</a:t>
            </a:r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Карандаши или фломастеры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Разводим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воде гуашь, каждый цвет в отдельном стаканчике. Затем нужно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добавить жидкое мыло.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Все тщательно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перемешиваем и добавляем пару капель глицерина.</a:t>
            </a:r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642918"/>
            <a:ext cx="77867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Опускаем трубочку для коктейля в стаканчик и начинаем дуть в неё до тех пор, пока над стаканчиком не поднимется мыльная «шапочка». 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Способ </a:t>
            </a:r>
            <a:r>
              <a:rPr lang="ru-RU" sz="2400" b="1" dirty="0" smtClean="0">
                <a:solidFill>
                  <a:srgbClr val="0070C0"/>
                </a:solidFill>
              </a:rPr>
              <a:t>№1. </a:t>
            </a:r>
            <a:r>
              <a:rPr lang="ru-RU" sz="2400" dirty="0" smtClean="0">
                <a:solidFill>
                  <a:srgbClr val="0070C0"/>
                </a:solidFill>
              </a:rPr>
              <a:t>Берём плотный лист бумаги и прикладываем к стаканчику с мыльными пузырями. Можно так сделать несколько раз (в зависимости от вашего творческого замысла.) Можно на одном листе бумаги использовать растворы разных цветов.  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Способ </a:t>
            </a:r>
            <a:r>
              <a:rPr lang="ru-RU" sz="2400" b="1" dirty="0" smtClean="0">
                <a:solidFill>
                  <a:srgbClr val="0070C0"/>
                </a:solidFill>
              </a:rPr>
              <a:t>№2.</a:t>
            </a:r>
            <a:r>
              <a:rPr lang="ru-RU" sz="2400" dirty="0" smtClean="0">
                <a:solidFill>
                  <a:srgbClr val="0070C0"/>
                </a:solidFill>
              </a:rPr>
              <a:t> Поднявшиеся пузыри можно снимать ложкой и выкладывать их на лист бумаги. Теперь можно добавить недостающие элементы (по вашему замыслу), добавить детали , сделать аппликацию и т.п. Можно поиграть с размером и цветом пузырей. Подключите свою фантазию и творите.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!!!_disk_D_!!!\!!!disk_C\Desktop\ИЗО в начальной школе\для семинара\8a55f10e486d18ad5411f695f04c32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52"/>
            <a:ext cx="2857520" cy="6566218"/>
          </a:xfrm>
          <a:prstGeom prst="rect">
            <a:avLst/>
          </a:prstGeom>
          <a:noFill/>
        </p:spPr>
      </p:pic>
      <p:pic>
        <p:nvPicPr>
          <p:cNvPr id="1027" name="Picture 3" descr="C:\!!!_disk_D_!!!\!!!disk_C\Desktop\ИЗО в начальной школе\для семинара\sATMrIV46N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27" y="160524"/>
            <a:ext cx="4648201" cy="63974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!!!_disk_D_!!!\!!!disk_C\Desktop\ИЗО в начальной школе\для семинара\BgWOK1LYLf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1" y="-767981"/>
            <a:ext cx="10644263" cy="7983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!!!_disk_D_!!!\!!!disk_C\Desktop\ИЗО в начальной школе\для семинара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857232"/>
            <a:ext cx="5714370" cy="570841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Мыльные пузыри можно использовать как фон для рисунка.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</TotalTime>
  <Words>575</Words>
  <Application>Microsoft Office PowerPoint</Application>
  <PresentationFormat>Экран (4:3)</PresentationFormat>
  <Paragraphs>59</Paragraphs>
  <Slides>33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Апекс</vt:lpstr>
      <vt:lpstr>Пузырьковая живопись и  рисование ватными палочками</vt:lpstr>
      <vt:lpstr>Слайд 2</vt:lpstr>
      <vt:lpstr>Слайд 3</vt:lpstr>
      <vt:lpstr>Пузырьковая живопись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Рисование ватными палочками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Творческих успехов в работе!  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Пейзаж родной земли. Характерные черты и красота разных времен года.</dc:title>
  <dc:creator>Рик</dc:creator>
  <cp:lastModifiedBy>USER</cp:lastModifiedBy>
  <cp:revision>143</cp:revision>
  <dcterms:created xsi:type="dcterms:W3CDTF">2013-03-01T19:04:29Z</dcterms:created>
  <dcterms:modified xsi:type="dcterms:W3CDTF">2020-02-16T18:18:05Z</dcterms:modified>
</cp:coreProperties>
</file>