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4"/>
  </p:notesMasterIdLst>
  <p:sldIdLst>
    <p:sldId id="256" r:id="rId2"/>
    <p:sldId id="257" r:id="rId3"/>
    <p:sldId id="265" r:id="rId4"/>
    <p:sldId id="261" r:id="rId5"/>
    <p:sldId id="260" r:id="rId6"/>
    <p:sldId id="262" r:id="rId7"/>
    <p:sldId id="259" r:id="rId8"/>
    <p:sldId id="263" r:id="rId9"/>
    <p:sldId id="258" r:id="rId10"/>
    <p:sldId id="267" r:id="rId11"/>
    <p:sldId id="268" r:id="rId12"/>
    <p:sldId id="269" r:id="rId13"/>
    <p:sldId id="275" r:id="rId14"/>
    <p:sldId id="276" r:id="rId15"/>
    <p:sldId id="279" r:id="rId16"/>
    <p:sldId id="282" r:id="rId17"/>
    <p:sldId id="283" r:id="rId18"/>
    <p:sldId id="284" r:id="rId19"/>
    <p:sldId id="300" r:id="rId20"/>
    <p:sldId id="287" r:id="rId21"/>
    <p:sldId id="285" r:id="rId22"/>
    <p:sldId id="286" r:id="rId23"/>
    <p:sldId id="301" r:id="rId24"/>
    <p:sldId id="288" r:id="rId25"/>
    <p:sldId id="289" r:id="rId26"/>
    <p:sldId id="302" r:id="rId27"/>
    <p:sldId id="290" r:id="rId28"/>
    <p:sldId id="303" r:id="rId29"/>
    <p:sldId id="291" r:id="rId30"/>
    <p:sldId id="292" r:id="rId31"/>
    <p:sldId id="305" r:id="rId32"/>
    <p:sldId id="293" r:id="rId33"/>
    <p:sldId id="297" r:id="rId34"/>
    <p:sldId id="298" r:id="rId35"/>
    <p:sldId id="294" r:id="rId36"/>
    <p:sldId id="295" r:id="rId37"/>
    <p:sldId id="296" r:id="rId38"/>
    <p:sldId id="299" r:id="rId39"/>
    <p:sldId id="310" r:id="rId40"/>
    <p:sldId id="313" r:id="rId41"/>
    <p:sldId id="280" r:id="rId42"/>
    <p:sldId id="28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12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7FEB48-BE4B-45AF-8CD5-E1DA2315F958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456663-3305-4508-883C-3D75725E721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  <a:innerShdw blurRad="63500" dist="50800" dir="5400000">
            <a:prstClr val="black">
              <a:alpha val="50000"/>
            </a:prstClr>
          </a:innerShdw>
          <a:softEdge rad="317500"/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 prst="artDeco"/>
          <a:contourClr>
            <a:schemeClr val="accent4"/>
          </a:contourClr>
        </a:sp3d>
      </dgm:spPr>
      <dgm:t>
        <a:bodyPr/>
        <a:lstStyle/>
        <a:p>
          <a:r>
            <a:rPr lang="ru-RU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ИНТЕРАКТИВНАЯ ДОСКА</a:t>
          </a:r>
        </a:p>
      </dgm:t>
    </dgm:pt>
    <dgm:pt modelId="{E5E75820-7DE5-456A-B362-5921F70C5C78}" type="parTrans" cxnId="{F4F7BC8A-24F9-4577-B2EA-225D78FC3FA0}">
      <dgm:prSet/>
      <dgm:spPr/>
      <dgm:t>
        <a:bodyPr/>
        <a:lstStyle/>
        <a:p>
          <a:endParaRPr lang="ru-RU"/>
        </a:p>
      </dgm:t>
    </dgm:pt>
    <dgm:pt modelId="{16DB333B-DCB2-421A-BEE6-6269EB4681CE}" type="sibTrans" cxnId="{F4F7BC8A-24F9-4577-B2EA-225D78FC3FA0}">
      <dgm:prSet/>
      <dgm:spPr/>
      <dgm:t>
        <a:bodyPr/>
        <a:lstStyle/>
        <a:p>
          <a:endParaRPr lang="ru-RU"/>
        </a:p>
      </dgm:t>
    </dgm:pt>
    <dgm:pt modelId="{E586CE89-4874-4DC5-88CD-5BE17C3346A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ИНТЕРЕС  К ПРЕДМЕТУ, КОНЦЕНТРАЦИЯ ВНИМАНИЯ</a:t>
          </a:r>
        </a:p>
      </dgm:t>
    </dgm:pt>
    <dgm:pt modelId="{F9CE6E1C-E016-479D-AF90-88231407A1C7}" type="parTrans" cxnId="{CB0EEE43-7F8F-49F4-B823-B7D3E82423EC}">
      <dgm:prSet/>
      <dgm:spPr/>
      <dgm:t>
        <a:bodyPr/>
        <a:lstStyle/>
        <a:p>
          <a:endParaRPr lang="ru-RU"/>
        </a:p>
      </dgm:t>
    </dgm:pt>
    <dgm:pt modelId="{38F31EEF-1A34-4BF3-9598-C566C4C03FF0}" type="sibTrans" cxnId="{CB0EEE43-7F8F-49F4-B823-B7D3E82423EC}">
      <dgm:prSet/>
      <dgm:spPr/>
      <dgm:t>
        <a:bodyPr/>
        <a:lstStyle/>
        <a:p>
          <a:endParaRPr lang="ru-RU"/>
        </a:p>
      </dgm:t>
    </dgm:pt>
    <dgm:pt modelId="{C4672537-F9DF-4151-8119-53800AE040D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ЭКОНОМИЯ ВРЕМЕНИ</a:t>
          </a:r>
        </a:p>
      </dgm:t>
    </dgm:pt>
    <dgm:pt modelId="{872B308C-1019-482E-92EB-CF5DF9237D17}" type="parTrans" cxnId="{F8DFF239-F420-4E5E-B415-2E20D40C13D0}">
      <dgm:prSet/>
      <dgm:spPr/>
      <dgm:t>
        <a:bodyPr/>
        <a:lstStyle/>
        <a:p>
          <a:endParaRPr lang="ru-RU"/>
        </a:p>
      </dgm:t>
    </dgm:pt>
    <dgm:pt modelId="{7A3F8C6C-A701-4EF8-AEFC-357DEF4139D3}" type="sibTrans" cxnId="{F8DFF239-F420-4E5E-B415-2E20D40C13D0}">
      <dgm:prSet/>
      <dgm:spPr/>
      <dgm:t>
        <a:bodyPr/>
        <a:lstStyle/>
        <a:p>
          <a:endParaRPr lang="ru-RU"/>
        </a:p>
      </dgm:t>
    </dgm:pt>
    <dgm:pt modelId="{99FFF239-EE26-4264-8B37-25483C5E123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АКТИВНОЕ ПОЗНАВАТЕЛЬНОЕ ПРОСТРАНСТВО</a:t>
          </a:r>
        </a:p>
      </dgm:t>
    </dgm:pt>
    <dgm:pt modelId="{443A5AE7-6D5E-409B-AD40-44AAB9AD19F8}" type="parTrans" cxnId="{DFB37194-783E-487D-8EB4-E4DD19AF8510}">
      <dgm:prSet/>
      <dgm:spPr/>
      <dgm:t>
        <a:bodyPr/>
        <a:lstStyle/>
        <a:p>
          <a:endParaRPr lang="ru-RU"/>
        </a:p>
      </dgm:t>
    </dgm:pt>
    <dgm:pt modelId="{4D91A2E2-044B-4335-B332-F3CBFF2F4F93}" type="sibTrans" cxnId="{DFB37194-783E-487D-8EB4-E4DD19AF8510}">
      <dgm:prSet/>
      <dgm:spPr/>
      <dgm:t>
        <a:bodyPr/>
        <a:lstStyle/>
        <a:p>
          <a:endParaRPr lang="ru-RU"/>
        </a:p>
      </dgm:t>
    </dgm:pt>
    <dgm:pt modelId="{8A0A43FB-BE3F-40DC-80D3-09224B23A77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ВИЗУАЛИЗАЦИЯ ИЗУЧАЕМОГО МАТЕРИАЛА</a:t>
          </a:r>
        </a:p>
      </dgm:t>
    </dgm:pt>
    <dgm:pt modelId="{CF9322DF-4F11-4E4D-BB38-23BF6CD1F9B4}" type="parTrans" cxnId="{48228731-A1D8-4986-A325-0493D6D4D58A}">
      <dgm:prSet/>
      <dgm:spPr/>
      <dgm:t>
        <a:bodyPr/>
        <a:lstStyle/>
        <a:p>
          <a:endParaRPr lang="ru-RU"/>
        </a:p>
      </dgm:t>
    </dgm:pt>
    <dgm:pt modelId="{96D1CF92-4E41-4C41-A097-360ECE061B47}" type="sibTrans" cxnId="{48228731-A1D8-4986-A325-0493D6D4D58A}">
      <dgm:prSet/>
      <dgm:spPr/>
      <dgm:t>
        <a:bodyPr/>
        <a:lstStyle/>
        <a:p>
          <a:endParaRPr lang="ru-RU"/>
        </a:p>
      </dgm:t>
    </dgm:pt>
    <dgm:pt modelId="{58108B76-5092-4BD1-84A0-49C0CA790D43}" type="pres">
      <dgm:prSet presAssocID="{907FEB48-BE4B-45AF-8CD5-E1DA2315F95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90B715-8B90-4FEB-AF31-CA8395F1373A}" type="pres">
      <dgm:prSet presAssocID="{5C456663-3305-4508-883C-3D75725E721A}" presName="centerShape" presStyleLbl="node0" presStyleIdx="0" presStyleCnt="1" custScaleX="158464" custScaleY="80198" custLinFactNeighborX="1020" custLinFactNeighborY="12960"/>
      <dgm:spPr/>
      <dgm:t>
        <a:bodyPr/>
        <a:lstStyle/>
        <a:p>
          <a:endParaRPr lang="ru-RU"/>
        </a:p>
      </dgm:t>
    </dgm:pt>
    <dgm:pt modelId="{31BAF31E-15C1-472F-9065-224D24280F35}" type="pres">
      <dgm:prSet presAssocID="{F9CE6E1C-E016-479D-AF90-88231407A1C7}" presName="parTrans" presStyleLbl="sibTrans2D1" presStyleIdx="0" presStyleCnt="4"/>
      <dgm:spPr/>
      <dgm:t>
        <a:bodyPr/>
        <a:lstStyle/>
        <a:p>
          <a:endParaRPr lang="ru-RU"/>
        </a:p>
      </dgm:t>
    </dgm:pt>
    <dgm:pt modelId="{6A58F1FD-00EE-4A30-94AC-A639FDCE3330}" type="pres">
      <dgm:prSet presAssocID="{F9CE6E1C-E016-479D-AF90-88231407A1C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04D46CE6-C15B-4067-8BFE-48B1B7ABC595}" type="pres">
      <dgm:prSet presAssocID="{E586CE89-4874-4DC5-88CD-5BE17C3346AC}" presName="node" presStyleLbl="node1" presStyleIdx="0" presStyleCnt="4" custScaleX="111019" custScaleY="99999" custRadScaleRad="136920" custRadScaleInc="-169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B016B-E614-45CA-A38A-CA08AA7084B8}" type="pres">
      <dgm:prSet presAssocID="{872B308C-1019-482E-92EB-CF5DF9237D17}" presName="parTrans" presStyleLbl="sibTrans2D1" presStyleIdx="1" presStyleCnt="4"/>
      <dgm:spPr/>
      <dgm:t>
        <a:bodyPr/>
        <a:lstStyle/>
        <a:p>
          <a:endParaRPr lang="ru-RU"/>
        </a:p>
      </dgm:t>
    </dgm:pt>
    <dgm:pt modelId="{0FFB0CB1-B5F0-4DE6-9D6A-2996C323887E}" type="pres">
      <dgm:prSet presAssocID="{872B308C-1019-482E-92EB-CF5DF9237D17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28DC4931-3570-4EDF-9B75-4D9C573CAE4B}" type="pres">
      <dgm:prSet presAssocID="{C4672537-F9DF-4151-8119-53800AE040DC}" presName="node" presStyleLbl="node1" presStyleIdx="1" presStyleCnt="4" custScaleX="111011" custScaleY="105940" custRadScaleRad="130331" custRadScaleInc="-32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D6C96-50C2-4FC6-9CD1-6E7700210FA0}" type="pres">
      <dgm:prSet presAssocID="{443A5AE7-6D5E-409B-AD40-44AAB9AD19F8}" presName="parTrans" presStyleLbl="sibTrans2D1" presStyleIdx="2" presStyleCnt="4"/>
      <dgm:spPr/>
      <dgm:t>
        <a:bodyPr/>
        <a:lstStyle/>
        <a:p>
          <a:endParaRPr lang="ru-RU"/>
        </a:p>
      </dgm:t>
    </dgm:pt>
    <dgm:pt modelId="{32387FF5-CE5D-43AF-9224-36BF08FD881E}" type="pres">
      <dgm:prSet presAssocID="{443A5AE7-6D5E-409B-AD40-44AAB9AD19F8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BEA2320-750C-4AC8-BCA6-17F824A9FFDE}" type="pres">
      <dgm:prSet presAssocID="{99FFF239-EE26-4264-8B37-25483C5E1238}" presName="node" presStyleLbl="node1" presStyleIdx="2" presStyleCnt="4" custScaleX="121550" custScaleY="89106" custRadScaleRad="125561" custRadScaleInc="-100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4706E-56DF-4CF4-BAA9-3C78B8058603}" type="pres">
      <dgm:prSet presAssocID="{CF9322DF-4F11-4E4D-BB38-23BF6CD1F9B4}" presName="parTrans" presStyleLbl="sibTrans2D1" presStyleIdx="3" presStyleCnt="4"/>
      <dgm:spPr/>
      <dgm:t>
        <a:bodyPr/>
        <a:lstStyle/>
        <a:p>
          <a:endParaRPr lang="ru-RU"/>
        </a:p>
      </dgm:t>
    </dgm:pt>
    <dgm:pt modelId="{556D400B-083E-45D6-AE9E-A578DDE1ED3E}" type="pres">
      <dgm:prSet presAssocID="{CF9322DF-4F11-4E4D-BB38-23BF6CD1F9B4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3D4ED927-CD95-490A-9B6E-D1CB8379F1F2}" type="pres">
      <dgm:prSet presAssocID="{8A0A43FB-BE3F-40DC-80D3-09224B23A773}" presName="node" presStyleLbl="node1" presStyleIdx="3" presStyleCnt="4" custScaleX="122623" custScaleY="95047" custRadScaleRad="127924" custRadScaleInc="-95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351E6-6A45-4D78-8003-67EB55B04DE9}" type="presOf" srcId="{5C456663-3305-4508-883C-3D75725E721A}" destId="{6390B715-8B90-4FEB-AF31-CA8395F1373A}" srcOrd="0" destOrd="0" presId="urn:microsoft.com/office/officeart/2005/8/layout/radial5"/>
    <dgm:cxn modelId="{CB0EEE43-7F8F-49F4-B823-B7D3E82423EC}" srcId="{5C456663-3305-4508-883C-3D75725E721A}" destId="{E586CE89-4874-4DC5-88CD-5BE17C3346AC}" srcOrd="0" destOrd="0" parTransId="{F9CE6E1C-E016-479D-AF90-88231407A1C7}" sibTransId="{38F31EEF-1A34-4BF3-9598-C566C4C03FF0}"/>
    <dgm:cxn modelId="{F4F7BC8A-24F9-4577-B2EA-225D78FC3FA0}" srcId="{907FEB48-BE4B-45AF-8CD5-E1DA2315F958}" destId="{5C456663-3305-4508-883C-3D75725E721A}" srcOrd="0" destOrd="0" parTransId="{E5E75820-7DE5-456A-B362-5921F70C5C78}" sibTransId="{16DB333B-DCB2-421A-BEE6-6269EB4681CE}"/>
    <dgm:cxn modelId="{C9291C31-A2C4-4CD4-8B3E-81A92E90E8FF}" type="presOf" srcId="{CF9322DF-4F11-4E4D-BB38-23BF6CD1F9B4}" destId="{556D400B-083E-45D6-AE9E-A578DDE1ED3E}" srcOrd="1" destOrd="0" presId="urn:microsoft.com/office/officeart/2005/8/layout/radial5"/>
    <dgm:cxn modelId="{38D62874-1464-4B98-ACDB-229D31BD630C}" type="presOf" srcId="{F9CE6E1C-E016-479D-AF90-88231407A1C7}" destId="{31BAF31E-15C1-472F-9065-224D24280F35}" srcOrd="0" destOrd="0" presId="urn:microsoft.com/office/officeart/2005/8/layout/radial5"/>
    <dgm:cxn modelId="{DFB37194-783E-487D-8EB4-E4DD19AF8510}" srcId="{5C456663-3305-4508-883C-3D75725E721A}" destId="{99FFF239-EE26-4264-8B37-25483C5E1238}" srcOrd="2" destOrd="0" parTransId="{443A5AE7-6D5E-409B-AD40-44AAB9AD19F8}" sibTransId="{4D91A2E2-044B-4335-B332-F3CBFF2F4F93}"/>
    <dgm:cxn modelId="{CFF264DA-F80F-4CF6-BE02-A356322B0179}" type="presOf" srcId="{E586CE89-4874-4DC5-88CD-5BE17C3346AC}" destId="{04D46CE6-C15B-4067-8BFE-48B1B7ABC595}" srcOrd="0" destOrd="0" presId="urn:microsoft.com/office/officeart/2005/8/layout/radial5"/>
    <dgm:cxn modelId="{8B01D1AB-51BA-4364-A0E1-23F3A0D1B980}" type="presOf" srcId="{99FFF239-EE26-4264-8B37-25483C5E1238}" destId="{7BEA2320-750C-4AC8-BCA6-17F824A9FFDE}" srcOrd="0" destOrd="0" presId="urn:microsoft.com/office/officeart/2005/8/layout/radial5"/>
    <dgm:cxn modelId="{48228731-A1D8-4986-A325-0493D6D4D58A}" srcId="{5C456663-3305-4508-883C-3D75725E721A}" destId="{8A0A43FB-BE3F-40DC-80D3-09224B23A773}" srcOrd="3" destOrd="0" parTransId="{CF9322DF-4F11-4E4D-BB38-23BF6CD1F9B4}" sibTransId="{96D1CF92-4E41-4C41-A097-360ECE061B47}"/>
    <dgm:cxn modelId="{95BC97FE-D7AE-4AD5-9B1B-2A7517022AD1}" type="presOf" srcId="{907FEB48-BE4B-45AF-8CD5-E1DA2315F958}" destId="{58108B76-5092-4BD1-84A0-49C0CA790D43}" srcOrd="0" destOrd="0" presId="urn:microsoft.com/office/officeart/2005/8/layout/radial5"/>
    <dgm:cxn modelId="{CB7555C1-97CC-4356-AE72-B662F9009E61}" type="presOf" srcId="{872B308C-1019-482E-92EB-CF5DF9237D17}" destId="{C53B016B-E614-45CA-A38A-CA08AA7084B8}" srcOrd="0" destOrd="0" presId="urn:microsoft.com/office/officeart/2005/8/layout/radial5"/>
    <dgm:cxn modelId="{F8DFF239-F420-4E5E-B415-2E20D40C13D0}" srcId="{5C456663-3305-4508-883C-3D75725E721A}" destId="{C4672537-F9DF-4151-8119-53800AE040DC}" srcOrd="1" destOrd="0" parTransId="{872B308C-1019-482E-92EB-CF5DF9237D17}" sibTransId="{7A3F8C6C-A701-4EF8-AEFC-357DEF4139D3}"/>
    <dgm:cxn modelId="{12CF0179-7EDD-4C9F-AEFF-0B4401681721}" type="presOf" srcId="{872B308C-1019-482E-92EB-CF5DF9237D17}" destId="{0FFB0CB1-B5F0-4DE6-9D6A-2996C323887E}" srcOrd="1" destOrd="0" presId="urn:microsoft.com/office/officeart/2005/8/layout/radial5"/>
    <dgm:cxn modelId="{6A36C0BA-890C-4894-9523-5116C0C80EB3}" type="presOf" srcId="{8A0A43FB-BE3F-40DC-80D3-09224B23A773}" destId="{3D4ED927-CD95-490A-9B6E-D1CB8379F1F2}" srcOrd="0" destOrd="0" presId="urn:microsoft.com/office/officeart/2005/8/layout/radial5"/>
    <dgm:cxn modelId="{53E606DC-2B3A-4D39-A110-487213FED065}" type="presOf" srcId="{C4672537-F9DF-4151-8119-53800AE040DC}" destId="{28DC4931-3570-4EDF-9B75-4D9C573CAE4B}" srcOrd="0" destOrd="0" presId="urn:microsoft.com/office/officeart/2005/8/layout/radial5"/>
    <dgm:cxn modelId="{4D7F5B98-70F3-4D99-A31E-01158BF9CB08}" type="presOf" srcId="{443A5AE7-6D5E-409B-AD40-44AAB9AD19F8}" destId="{32387FF5-CE5D-43AF-9224-36BF08FD881E}" srcOrd="1" destOrd="0" presId="urn:microsoft.com/office/officeart/2005/8/layout/radial5"/>
    <dgm:cxn modelId="{BB6403EC-CFD5-49E2-8BB9-BB179641A5F4}" type="presOf" srcId="{443A5AE7-6D5E-409B-AD40-44AAB9AD19F8}" destId="{262D6C96-50C2-4FC6-9CD1-6E7700210FA0}" srcOrd="0" destOrd="0" presId="urn:microsoft.com/office/officeart/2005/8/layout/radial5"/>
    <dgm:cxn modelId="{CA7D2269-18C4-439F-A19E-2AFEC3DE68CD}" type="presOf" srcId="{F9CE6E1C-E016-479D-AF90-88231407A1C7}" destId="{6A58F1FD-00EE-4A30-94AC-A639FDCE3330}" srcOrd="1" destOrd="0" presId="urn:microsoft.com/office/officeart/2005/8/layout/radial5"/>
    <dgm:cxn modelId="{34BDA3F0-1B3A-4E7E-8B01-E2FB1B56388B}" type="presOf" srcId="{CF9322DF-4F11-4E4D-BB38-23BF6CD1F9B4}" destId="{DFE4706E-56DF-4CF4-BAA9-3C78B8058603}" srcOrd="0" destOrd="0" presId="urn:microsoft.com/office/officeart/2005/8/layout/radial5"/>
    <dgm:cxn modelId="{77B4DA93-0A5A-42F0-AAC2-54D0CF52A672}" type="presParOf" srcId="{58108B76-5092-4BD1-84A0-49C0CA790D43}" destId="{6390B715-8B90-4FEB-AF31-CA8395F1373A}" srcOrd="0" destOrd="0" presId="urn:microsoft.com/office/officeart/2005/8/layout/radial5"/>
    <dgm:cxn modelId="{45F619F5-D4B8-431B-AC87-0885F849E190}" type="presParOf" srcId="{58108B76-5092-4BD1-84A0-49C0CA790D43}" destId="{31BAF31E-15C1-472F-9065-224D24280F35}" srcOrd="1" destOrd="0" presId="urn:microsoft.com/office/officeart/2005/8/layout/radial5"/>
    <dgm:cxn modelId="{870744A6-553D-4A8A-9BAA-A022E8B78F82}" type="presParOf" srcId="{31BAF31E-15C1-472F-9065-224D24280F35}" destId="{6A58F1FD-00EE-4A30-94AC-A639FDCE3330}" srcOrd="0" destOrd="0" presId="urn:microsoft.com/office/officeart/2005/8/layout/radial5"/>
    <dgm:cxn modelId="{7D720BAE-54EE-4C68-BA34-DE574E346C54}" type="presParOf" srcId="{58108B76-5092-4BD1-84A0-49C0CA790D43}" destId="{04D46CE6-C15B-4067-8BFE-48B1B7ABC595}" srcOrd="2" destOrd="0" presId="urn:microsoft.com/office/officeart/2005/8/layout/radial5"/>
    <dgm:cxn modelId="{A3C26867-A789-4DCC-8938-7D06F69800DB}" type="presParOf" srcId="{58108B76-5092-4BD1-84A0-49C0CA790D43}" destId="{C53B016B-E614-45CA-A38A-CA08AA7084B8}" srcOrd="3" destOrd="0" presId="urn:microsoft.com/office/officeart/2005/8/layout/radial5"/>
    <dgm:cxn modelId="{4F8B3247-7F90-40EE-902B-B0BD8AA7F9D0}" type="presParOf" srcId="{C53B016B-E614-45CA-A38A-CA08AA7084B8}" destId="{0FFB0CB1-B5F0-4DE6-9D6A-2996C323887E}" srcOrd="0" destOrd="0" presId="urn:microsoft.com/office/officeart/2005/8/layout/radial5"/>
    <dgm:cxn modelId="{4EC61B74-EF2D-44F9-9DE6-E53F311C53FF}" type="presParOf" srcId="{58108B76-5092-4BD1-84A0-49C0CA790D43}" destId="{28DC4931-3570-4EDF-9B75-4D9C573CAE4B}" srcOrd="4" destOrd="0" presId="urn:microsoft.com/office/officeart/2005/8/layout/radial5"/>
    <dgm:cxn modelId="{367BEBC4-9E05-475D-94FD-495F94400D01}" type="presParOf" srcId="{58108B76-5092-4BD1-84A0-49C0CA790D43}" destId="{262D6C96-50C2-4FC6-9CD1-6E7700210FA0}" srcOrd="5" destOrd="0" presId="urn:microsoft.com/office/officeart/2005/8/layout/radial5"/>
    <dgm:cxn modelId="{C907662F-1548-4716-9209-CBFE82FB3217}" type="presParOf" srcId="{262D6C96-50C2-4FC6-9CD1-6E7700210FA0}" destId="{32387FF5-CE5D-43AF-9224-36BF08FD881E}" srcOrd="0" destOrd="0" presId="urn:microsoft.com/office/officeart/2005/8/layout/radial5"/>
    <dgm:cxn modelId="{872FCCA3-FA8E-4F91-B885-BE8433CA9030}" type="presParOf" srcId="{58108B76-5092-4BD1-84A0-49C0CA790D43}" destId="{7BEA2320-750C-4AC8-BCA6-17F824A9FFDE}" srcOrd="6" destOrd="0" presId="urn:microsoft.com/office/officeart/2005/8/layout/radial5"/>
    <dgm:cxn modelId="{E08428CD-8E05-4ADA-8C5D-859DECC0B265}" type="presParOf" srcId="{58108B76-5092-4BD1-84A0-49C0CA790D43}" destId="{DFE4706E-56DF-4CF4-BAA9-3C78B8058603}" srcOrd="7" destOrd="0" presId="urn:microsoft.com/office/officeart/2005/8/layout/radial5"/>
    <dgm:cxn modelId="{0827BA0B-86DD-4493-B226-C989FBDBA6BA}" type="presParOf" srcId="{DFE4706E-56DF-4CF4-BAA9-3C78B8058603}" destId="{556D400B-083E-45D6-AE9E-A578DDE1ED3E}" srcOrd="0" destOrd="0" presId="urn:microsoft.com/office/officeart/2005/8/layout/radial5"/>
    <dgm:cxn modelId="{9B8CCBF3-8A66-487E-ACB9-8D0A1380CBDD}" type="presParOf" srcId="{58108B76-5092-4BD1-84A0-49C0CA790D43}" destId="{3D4ED927-CD95-490A-9B6E-D1CB8379F1F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CDEB6-C45F-49B0-A0F8-26D7FB0F5682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8C6324-199D-42F2-BC62-1076C8B8C654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 prst="coolSlant"/>
          <a:contourClr>
            <a:schemeClr val="accent4"/>
          </a:contourClr>
        </a:sp3d>
      </dgm:spPr>
      <dgm:t>
        <a:bodyPr/>
        <a:lstStyle/>
        <a:p>
          <a:r>
            <a: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rPr>
            <a:t>эффективность урока </a:t>
          </a:r>
        </a:p>
      </dgm:t>
    </dgm:pt>
    <dgm:pt modelId="{EE35E6D4-CDAB-4523-9157-99BAE2B8D789}" type="parTrans" cxnId="{F17B5777-0B6B-4F26-AA28-5A4394D221C7}">
      <dgm:prSet/>
      <dgm:spPr/>
      <dgm:t>
        <a:bodyPr/>
        <a:lstStyle/>
        <a:p>
          <a:endParaRPr lang="ru-RU"/>
        </a:p>
      </dgm:t>
    </dgm:pt>
    <dgm:pt modelId="{D2FDB064-5B7D-4E3A-AA6D-3A6780470A24}" type="sibTrans" cxnId="{F17B5777-0B6B-4F26-AA28-5A4394D221C7}">
      <dgm:prSet/>
      <dgm:spPr/>
      <dgm:t>
        <a:bodyPr/>
        <a:lstStyle/>
        <a:p>
          <a:endParaRPr lang="ru-RU"/>
        </a:p>
      </dgm:t>
    </dgm:pt>
    <dgm:pt modelId="{DAFFFE47-15B1-4903-BEB5-460FB4D7128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Проверка домашнего задания</a:t>
          </a:r>
          <a:endParaRPr lang="ru-RU" sz="2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17104EB-9922-4AD0-B1B7-F1C182CE5769}" type="parTrans" cxnId="{BDCCB4FC-F423-4720-A152-290E27721860}">
      <dgm:prSet/>
      <dgm:spPr/>
      <dgm:t>
        <a:bodyPr/>
        <a:lstStyle/>
        <a:p>
          <a:endParaRPr lang="ru-RU"/>
        </a:p>
      </dgm:t>
    </dgm:pt>
    <dgm:pt modelId="{BB9A104C-B05D-4E96-943F-CA2AA26B1F04}" type="sibTrans" cxnId="{BDCCB4FC-F423-4720-A152-290E27721860}">
      <dgm:prSet/>
      <dgm:spPr/>
      <dgm:t>
        <a:bodyPr/>
        <a:lstStyle/>
        <a:p>
          <a:endParaRPr lang="ru-RU"/>
        </a:p>
      </dgm:t>
    </dgm:pt>
    <dgm:pt modelId="{B1D1EBFC-9A8E-4558-A631-14ED0C0531F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Первичное закрепление материала</a:t>
          </a:r>
          <a:endParaRPr lang="ru-RU" sz="2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70C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4D54988-CE7A-4997-B915-FA6F0DF00C1B}" type="parTrans" cxnId="{0B4BDF31-F4DA-4598-9B81-67A2C7E48EC6}">
      <dgm:prSet/>
      <dgm:spPr/>
      <dgm:t>
        <a:bodyPr/>
        <a:lstStyle/>
        <a:p>
          <a:endParaRPr lang="ru-RU"/>
        </a:p>
      </dgm:t>
    </dgm:pt>
    <dgm:pt modelId="{444C1212-90C6-4ADC-8832-1C72CFAE27F8}" type="sibTrans" cxnId="{0B4BDF31-F4DA-4598-9B81-67A2C7E48EC6}">
      <dgm:prSet/>
      <dgm:spPr/>
      <dgm:t>
        <a:bodyPr/>
        <a:lstStyle/>
        <a:p>
          <a:endParaRPr lang="ru-RU"/>
        </a:p>
      </dgm:t>
    </dgm:pt>
    <dgm:pt modelId="{AD14818E-BE96-476F-8F4E-3BDDC2FC4347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cap="all" spc="0" dirty="0" err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Самостоя-тельная</a:t>
          </a:r>
          <a:r>
            <a: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 работа учащихся</a:t>
          </a:r>
          <a:endParaRPr lang="ru-RU" sz="2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541E5E8-952E-4C24-BC61-A1681E9A5318}" type="parTrans" cxnId="{CF16CB48-FF80-43C1-87EF-35F55F65A2D3}">
      <dgm:prSet/>
      <dgm:spPr/>
      <dgm:t>
        <a:bodyPr/>
        <a:lstStyle/>
        <a:p>
          <a:endParaRPr lang="ru-RU"/>
        </a:p>
      </dgm:t>
    </dgm:pt>
    <dgm:pt modelId="{D25251B2-D460-480B-85B9-13955A894139}" type="sibTrans" cxnId="{CF16CB48-FF80-43C1-87EF-35F55F65A2D3}">
      <dgm:prSet/>
      <dgm:spPr/>
      <dgm:t>
        <a:bodyPr/>
        <a:lstStyle/>
        <a:p>
          <a:endParaRPr lang="ru-RU"/>
        </a:p>
      </dgm:t>
    </dgm:pt>
    <dgm:pt modelId="{5D08B7E2-6085-4A85-894F-77BA99B1EBC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Объяснение нового материала</a:t>
          </a:r>
          <a:endParaRPr lang="ru-RU" sz="2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52328B2B-F71C-494E-80BE-01A3E7475BE3}" type="parTrans" cxnId="{5F9C932A-9FFA-4440-891B-23C15C3A036D}">
      <dgm:prSet/>
      <dgm:spPr/>
      <dgm:t>
        <a:bodyPr/>
        <a:lstStyle/>
        <a:p>
          <a:endParaRPr lang="ru-RU"/>
        </a:p>
      </dgm:t>
    </dgm:pt>
    <dgm:pt modelId="{EA546F43-3D90-4E90-8CED-F639F8825E83}" type="sibTrans" cxnId="{5F9C932A-9FFA-4440-891B-23C15C3A036D}">
      <dgm:prSet/>
      <dgm:spPr/>
      <dgm:t>
        <a:bodyPr/>
        <a:lstStyle/>
        <a:p>
          <a:endParaRPr lang="ru-RU"/>
        </a:p>
      </dgm:t>
    </dgm:pt>
    <dgm:pt modelId="{AFE24871-24F5-48F8-B69C-C177006C21E7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u="sng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rPr>
            <a:t>Рефлексия</a:t>
          </a:r>
          <a:endParaRPr lang="ru-RU" sz="2400" b="1" u="sng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accent6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9D49B3AB-D69A-4024-AAD3-05235C6098BD}" type="parTrans" cxnId="{27B62C5D-C7CA-4C49-AFB2-F575376149CD}">
      <dgm:prSet/>
      <dgm:spPr/>
      <dgm:t>
        <a:bodyPr/>
        <a:lstStyle/>
        <a:p>
          <a:endParaRPr lang="ru-RU"/>
        </a:p>
      </dgm:t>
    </dgm:pt>
    <dgm:pt modelId="{8F4953EE-58A0-4BDB-B610-A7863A092FEA}" type="sibTrans" cxnId="{27B62C5D-C7CA-4C49-AFB2-F575376149CD}">
      <dgm:prSet/>
      <dgm:spPr/>
      <dgm:t>
        <a:bodyPr/>
        <a:lstStyle/>
        <a:p>
          <a:endParaRPr lang="ru-RU"/>
        </a:p>
      </dgm:t>
    </dgm:pt>
    <dgm:pt modelId="{C3E408F1-5F4D-4D48-96FB-58E71B948DAF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Актуализация знаний</a:t>
          </a:r>
          <a:endParaRPr lang="ru-RU" sz="2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61D0F3C-F110-40DB-8B24-40B17127D467}" type="parTrans" cxnId="{3AD5DDD0-E635-482F-BEDC-F493E00D3449}">
      <dgm:prSet/>
      <dgm:spPr/>
      <dgm:t>
        <a:bodyPr/>
        <a:lstStyle/>
        <a:p>
          <a:endParaRPr lang="ru-RU"/>
        </a:p>
      </dgm:t>
    </dgm:pt>
    <dgm:pt modelId="{4F24F923-D638-4807-A5FA-F6398896CF7A}" type="sibTrans" cxnId="{3AD5DDD0-E635-482F-BEDC-F493E00D3449}">
      <dgm:prSet/>
      <dgm:spPr/>
      <dgm:t>
        <a:bodyPr/>
        <a:lstStyle/>
        <a:p>
          <a:endParaRPr lang="ru-RU"/>
        </a:p>
      </dgm:t>
    </dgm:pt>
    <dgm:pt modelId="{A67FEA8A-7B13-42AB-86E9-1CD946A7162C}" type="pres">
      <dgm:prSet presAssocID="{7CDCDEB6-C45F-49B0-A0F8-26D7FB0F568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879D1B-D3D6-4FD3-B2FB-72F39EC1DFC6}" type="pres">
      <dgm:prSet presAssocID="{7CDCDEB6-C45F-49B0-A0F8-26D7FB0F5682}" presName="radial" presStyleCnt="0">
        <dgm:presLayoutVars>
          <dgm:animLvl val="ctr"/>
        </dgm:presLayoutVars>
      </dgm:prSet>
      <dgm:spPr>
        <a:scene3d>
          <a:camera prst="orthographicFront"/>
          <a:lightRig rig="threePt" dir="t"/>
        </a:scene3d>
        <a:sp3d>
          <a:bevelT/>
        </a:sp3d>
      </dgm:spPr>
    </dgm:pt>
    <dgm:pt modelId="{A603124F-6EA5-4979-BA24-6E1F04876471}" type="pres">
      <dgm:prSet presAssocID="{888C6324-199D-42F2-BC62-1076C8B8C654}" presName="centerShape" presStyleLbl="vennNode1" presStyleIdx="0" presStyleCnt="7" custScaleX="114489" custLinFactNeighborX="613" custLinFactNeighborY="4180"/>
      <dgm:spPr/>
      <dgm:t>
        <a:bodyPr/>
        <a:lstStyle/>
        <a:p>
          <a:endParaRPr lang="ru-RU"/>
        </a:p>
      </dgm:t>
    </dgm:pt>
    <dgm:pt modelId="{65404D39-B4B7-4D15-98EE-213B9DFC0170}" type="pres">
      <dgm:prSet presAssocID="{DAFFFE47-15B1-4903-BEB5-460FB4D71283}" presName="node" presStyleLbl="vennNode1" presStyleIdx="1" presStyleCnt="7" custScaleX="179400" custScaleY="133952" custRadScaleRad="82589" custRadScaleInc="-1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1B1F9-2F7D-4E08-A59F-75091CAD04B3}" type="pres">
      <dgm:prSet presAssocID="{B1D1EBFC-9A8E-4558-A631-14ED0C0531F8}" presName="node" presStyleLbl="vennNode1" presStyleIdx="2" presStyleCnt="7" custScaleX="167349" custScaleY="156437" custRadScaleRad="120925" custRadScaleInc="-1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C681C-8BA2-476D-A862-E8D0847E659E}" type="pres">
      <dgm:prSet presAssocID="{AD14818E-BE96-476F-8F4E-3BDDC2FC4347}" presName="node" presStyleLbl="vennNode1" presStyleIdx="3" presStyleCnt="7" custScaleX="160700" custScaleY="160378" custRadScaleRad="118843" custRadScaleInc="298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CB48F-694B-4DD1-93DC-CF73E46CC906}" type="pres">
      <dgm:prSet presAssocID="{5D08B7E2-6085-4A85-894F-77BA99B1EBCC}" presName="node" presStyleLbl="vennNode1" presStyleIdx="4" presStyleCnt="7" custScaleX="155578" custScaleY="156958" custRadScaleRad="113461" custRadScaleInc="10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81365-1E64-43D9-8316-BE7C72A83AC5}" type="pres">
      <dgm:prSet presAssocID="{AFE24871-24F5-48F8-B69C-C177006C21E7}" presName="node" presStyleLbl="vennNode1" presStyleIdx="5" presStyleCnt="7" custScaleX="155849" custScaleY="155757" custRadScaleRad="121050" custRadScaleInc="-213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77F8D-7290-4511-A2B9-A776C6943C3F}" type="pres">
      <dgm:prSet presAssocID="{C3E408F1-5F4D-4D48-96FB-58E71B948DAF}" presName="node" presStyleLbl="vennNode1" presStyleIdx="6" presStyleCnt="7" custScaleX="187795" custScaleY="138860" custRadScaleRad="89848" custRadScaleInc="-208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9884DA-F5A8-4A00-A86B-B79666492DE5}" type="presOf" srcId="{7CDCDEB6-C45F-49B0-A0F8-26D7FB0F5682}" destId="{A67FEA8A-7B13-42AB-86E9-1CD946A7162C}" srcOrd="0" destOrd="0" presId="urn:microsoft.com/office/officeart/2005/8/layout/radial3"/>
    <dgm:cxn modelId="{F96B8095-2821-43C1-BE1F-DB97DC02C0F1}" type="presOf" srcId="{5D08B7E2-6085-4A85-894F-77BA99B1EBCC}" destId="{10FCB48F-694B-4DD1-93DC-CF73E46CC906}" srcOrd="0" destOrd="0" presId="urn:microsoft.com/office/officeart/2005/8/layout/radial3"/>
    <dgm:cxn modelId="{F3C378A4-67C2-4756-91A1-4216157E18B5}" type="presOf" srcId="{C3E408F1-5F4D-4D48-96FB-58E71B948DAF}" destId="{C8577F8D-7290-4511-A2B9-A776C6943C3F}" srcOrd="0" destOrd="0" presId="urn:microsoft.com/office/officeart/2005/8/layout/radial3"/>
    <dgm:cxn modelId="{1CF504A3-6864-4B8E-B0BD-C5C31AC68B02}" type="presOf" srcId="{AD14818E-BE96-476F-8F4E-3BDDC2FC4347}" destId="{761C681C-8BA2-476D-A862-E8D0847E659E}" srcOrd="0" destOrd="0" presId="urn:microsoft.com/office/officeart/2005/8/layout/radial3"/>
    <dgm:cxn modelId="{589C430B-6236-4175-88A5-5D7588610636}" type="presOf" srcId="{AFE24871-24F5-48F8-B69C-C177006C21E7}" destId="{1EB81365-1E64-43D9-8316-BE7C72A83AC5}" srcOrd="0" destOrd="0" presId="urn:microsoft.com/office/officeart/2005/8/layout/radial3"/>
    <dgm:cxn modelId="{BDCCB4FC-F423-4720-A152-290E27721860}" srcId="{888C6324-199D-42F2-BC62-1076C8B8C654}" destId="{DAFFFE47-15B1-4903-BEB5-460FB4D71283}" srcOrd="0" destOrd="0" parTransId="{A17104EB-9922-4AD0-B1B7-F1C182CE5769}" sibTransId="{BB9A104C-B05D-4E96-943F-CA2AA26B1F04}"/>
    <dgm:cxn modelId="{F17B5777-0B6B-4F26-AA28-5A4394D221C7}" srcId="{7CDCDEB6-C45F-49B0-A0F8-26D7FB0F5682}" destId="{888C6324-199D-42F2-BC62-1076C8B8C654}" srcOrd="0" destOrd="0" parTransId="{EE35E6D4-CDAB-4523-9157-99BAE2B8D789}" sibTransId="{D2FDB064-5B7D-4E3A-AA6D-3A6780470A24}"/>
    <dgm:cxn modelId="{3AD5DDD0-E635-482F-BEDC-F493E00D3449}" srcId="{888C6324-199D-42F2-BC62-1076C8B8C654}" destId="{C3E408F1-5F4D-4D48-96FB-58E71B948DAF}" srcOrd="5" destOrd="0" parTransId="{261D0F3C-F110-40DB-8B24-40B17127D467}" sibTransId="{4F24F923-D638-4807-A5FA-F6398896CF7A}"/>
    <dgm:cxn modelId="{0B4BDF31-F4DA-4598-9B81-67A2C7E48EC6}" srcId="{888C6324-199D-42F2-BC62-1076C8B8C654}" destId="{B1D1EBFC-9A8E-4558-A631-14ED0C0531F8}" srcOrd="1" destOrd="0" parTransId="{14D54988-CE7A-4997-B915-FA6F0DF00C1B}" sibTransId="{444C1212-90C6-4ADC-8832-1C72CFAE27F8}"/>
    <dgm:cxn modelId="{8A182A31-7AED-496A-8454-2EB726E18B53}" type="presOf" srcId="{DAFFFE47-15B1-4903-BEB5-460FB4D71283}" destId="{65404D39-B4B7-4D15-98EE-213B9DFC0170}" srcOrd="0" destOrd="0" presId="urn:microsoft.com/office/officeart/2005/8/layout/radial3"/>
    <dgm:cxn modelId="{CF16CB48-FF80-43C1-87EF-35F55F65A2D3}" srcId="{888C6324-199D-42F2-BC62-1076C8B8C654}" destId="{AD14818E-BE96-476F-8F4E-3BDDC2FC4347}" srcOrd="2" destOrd="0" parTransId="{1541E5E8-952E-4C24-BC61-A1681E9A5318}" sibTransId="{D25251B2-D460-480B-85B9-13955A894139}"/>
    <dgm:cxn modelId="{02F25BFD-1278-4F0D-8DD5-EE29B0763D83}" type="presOf" srcId="{888C6324-199D-42F2-BC62-1076C8B8C654}" destId="{A603124F-6EA5-4979-BA24-6E1F04876471}" srcOrd="0" destOrd="0" presId="urn:microsoft.com/office/officeart/2005/8/layout/radial3"/>
    <dgm:cxn modelId="{27B62C5D-C7CA-4C49-AFB2-F575376149CD}" srcId="{888C6324-199D-42F2-BC62-1076C8B8C654}" destId="{AFE24871-24F5-48F8-B69C-C177006C21E7}" srcOrd="4" destOrd="0" parTransId="{9D49B3AB-D69A-4024-AAD3-05235C6098BD}" sibTransId="{8F4953EE-58A0-4BDB-B610-A7863A092FEA}"/>
    <dgm:cxn modelId="{D048D49D-1471-4391-8A01-70B308BFA48D}" type="presOf" srcId="{B1D1EBFC-9A8E-4558-A631-14ED0C0531F8}" destId="{B771B1F9-2F7D-4E08-A59F-75091CAD04B3}" srcOrd="0" destOrd="0" presId="urn:microsoft.com/office/officeart/2005/8/layout/radial3"/>
    <dgm:cxn modelId="{5F9C932A-9FFA-4440-891B-23C15C3A036D}" srcId="{888C6324-199D-42F2-BC62-1076C8B8C654}" destId="{5D08B7E2-6085-4A85-894F-77BA99B1EBCC}" srcOrd="3" destOrd="0" parTransId="{52328B2B-F71C-494E-80BE-01A3E7475BE3}" sibTransId="{EA546F43-3D90-4E90-8CED-F639F8825E83}"/>
    <dgm:cxn modelId="{224A06BA-6331-47AE-B7A5-8CA0EEC9F8F1}" type="presParOf" srcId="{A67FEA8A-7B13-42AB-86E9-1CD946A7162C}" destId="{16879D1B-D3D6-4FD3-B2FB-72F39EC1DFC6}" srcOrd="0" destOrd="0" presId="urn:microsoft.com/office/officeart/2005/8/layout/radial3"/>
    <dgm:cxn modelId="{C1FF0D5B-8045-4C95-BABA-8BC38D2E627B}" type="presParOf" srcId="{16879D1B-D3D6-4FD3-B2FB-72F39EC1DFC6}" destId="{A603124F-6EA5-4979-BA24-6E1F04876471}" srcOrd="0" destOrd="0" presId="urn:microsoft.com/office/officeart/2005/8/layout/radial3"/>
    <dgm:cxn modelId="{1BBD5AC8-8071-4990-9A9B-394A5B8828A4}" type="presParOf" srcId="{16879D1B-D3D6-4FD3-B2FB-72F39EC1DFC6}" destId="{65404D39-B4B7-4D15-98EE-213B9DFC0170}" srcOrd="1" destOrd="0" presId="urn:microsoft.com/office/officeart/2005/8/layout/radial3"/>
    <dgm:cxn modelId="{45DF9BD6-364D-409D-BF68-993E4F4CA42D}" type="presParOf" srcId="{16879D1B-D3D6-4FD3-B2FB-72F39EC1DFC6}" destId="{B771B1F9-2F7D-4E08-A59F-75091CAD04B3}" srcOrd="2" destOrd="0" presId="urn:microsoft.com/office/officeart/2005/8/layout/radial3"/>
    <dgm:cxn modelId="{A0F0D714-61CA-4C87-9110-CD75F043C0DA}" type="presParOf" srcId="{16879D1B-D3D6-4FD3-B2FB-72F39EC1DFC6}" destId="{761C681C-8BA2-476D-A862-E8D0847E659E}" srcOrd="3" destOrd="0" presId="urn:microsoft.com/office/officeart/2005/8/layout/radial3"/>
    <dgm:cxn modelId="{B086B2C2-60C6-494D-A178-AE67E4F92697}" type="presParOf" srcId="{16879D1B-D3D6-4FD3-B2FB-72F39EC1DFC6}" destId="{10FCB48F-694B-4DD1-93DC-CF73E46CC906}" srcOrd="4" destOrd="0" presId="urn:microsoft.com/office/officeart/2005/8/layout/radial3"/>
    <dgm:cxn modelId="{808EF820-D376-4696-BAEE-B96A80EE8CBE}" type="presParOf" srcId="{16879D1B-D3D6-4FD3-B2FB-72F39EC1DFC6}" destId="{1EB81365-1E64-43D9-8316-BE7C72A83AC5}" srcOrd="5" destOrd="0" presId="urn:microsoft.com/office/officeart/2005/8/layout/radial3"/>
    <dgm:cxn modelId="{CFE612EB-3453-46D9-B308-2D18EA48B7DE}" type="presParOf" srcId="{16879D1B-D3D6-4FD3-B2FB-72F39EC1DFC6}" destId="{C8577F8D-7290-4511-A2B9-A776C6943C3F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0B715-8B90-4FEB-AF31-CA8395F1373A}">
      <dsp:nvSpPr>
        <dsp:cNvPr id="0" name=""/>
        <dsp:cNvSpPr/>
      </dsp:nvSpPr>
      <dsp:spPr>
        <a:xfrm>
          <a:off x="3286116" y="3429016"/>
          <a:ext cx="2779477" cy="1406682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  <a:innerShdw blurRad="63500" dist="50800" dir="5400000">
            <a:prstClr val="black">
              <a:alpha val="50000"/>
            </a:prstClr>
          </a:innerShdw>
          <a:softEdge rad="317500"/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 prst="artDeco"/>
          <a:contourClr>
            <a:schemeClr val="accent4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ИНТЕРАКТИВНАЯ ДОСКА</a:t>
          </a:r>
        </a:p>
      </dsp:txBody>
      <dsp:txXfrm>
        <a:off x="3693161" y="3635020"/>
        <a:ext cx="1965387" cy="994674"/>
      </dsp:txXfrm>
    </dsp:sp>
    <dsp:sp modelId="{31BAF31E-15C1-472F-9065-224D24280F35}">
      <dsp:nvSpPr>
        <dsp:cNvPr id="0" name=""/>
        <dsp:cNvSpPr/>
      </dsp:nvSpPr>
      <dsp:spPr>
        <a:xfrm rot="12204723">
          <a:off x="2497933" y="3063990"/>
          <a:ext cx="837406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10800000">
        <a:off x="2674346" y="3223201"/>
        <a:ext cx="653419" cy="367974"/>
      </dsp:txXfrm>
    </dsp:sp>
    <dsp:sp modelId="{04D46CE6-C15B-4067-8BFE-48B1B7ABC595}">
      <dsp:nvSpPr>
        <dsp:cNvPr id="0" name=""/>
        <dsp:cNvSpPr/>
      </dsp:nvSpPr>
      <dsp:spPr>
        <a:xfrm>
          <a:off x="266215" y="1754687"/>
          <a:ext cx="2002557" cy="1803778"/>
        </a:xfrm>
        <a:prstGeom prst="ellipse">
          <a:avLst/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ИНТЕРЕС  К ПРЕДМЕТУ, КОНЦЕНТРАЦИЯ ВНИМАНИЯ</a:t>
          </a:r>
        </a:p>
      </dsp:txBody>
      <dsp:txXfrm>
        <a:off x="559483" y="2018844"/>
        <a:ext cx="1416021" cy="1275464"/>
      </dsp:txXfrm>
    </dsp:sp>
    <dsp:sp modelId="{C53B016B-E614-45CA-A38A-CA08AA7084B8}">
      <dsp:nvSpPr>
        <dsp:cNvPr id="0" name=""/>
        <dsp:cNvSpPr/>
      </dsp:nvSpPr>
      <dsp:spPr>
        <a:xfrm rot="20069048">
          <a:off x="5920865" y="3060066"/>
          <a:ext cx="718110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5929837" y="3222351"/>
        <a:ext cx="534123" cy="367974"/>
      </dsp:txXfrm>
    </dsp:sp>
    <dsp:sp modelId="{28DC4931-3570-4EDF-9B75-4D9C573CAE4B}">
      <dsp:nvSpPr>
        <dsp:cNvPr id="0" name=""/>
        <dsp:cNvSpPr/>
      </dsp:nvSpPr>
      <dsp:spPr>
        <a:xfrm>
          <a:off x="6803890" y="1683250"/>
          <a:ext cx="2002412" cy="1910942"/>
        </a:xfrm>
        <a:prstGeom prst="ellipse">
          <a:avLst/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ЭКОНОМИЯ ВРЕМЕНИ</a:t>
          </a:r>
        </a:p>
      </dsp:txBody>
      <dsp:txXfrm>
        <a:off x="7097136" y="1963101"/>
        <a:ext cx="1415920" cy="1351240"/>
      </dsp:txXfrm>
    </dsp:sp>
    <dsp:sp modelId="{262D6C96-50C2-4FC6-9CD1-6E7700210FA0}">
      <dsp:nvSpPr>
        <dsp:cNvPr id="0" name=""/>
        <dsp:cNvSpPr/>
      </dsp:nvSpPr>
      <dsp:spPr>
        <a:xfrm rot="2124962">
          <a:off x="5579858" y="4610531"/>
          <a:ext cx="399380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5590943" y="4698472"/>
        <a:ext cx="279566" cy="367974"/>
      </dsp:txXfrm>
    </dsp:sp>
    <dsp:sp modelId="{7BEA2320-750C-4AC8-BCA6-17F824A9FFDE}">
      <dsp:nvSpPr>
        <dsp:cNvPr id="0" name=""/>
        <dsp:cNvSpPr/>
      </dsp:nvSpPr>
      <dsp:spPr>
        <a:xfrm>
          <a:off x="5786448" y="4897968"/>
          <a:ext cx="2192515" cy="1607291"/>
        </a:xfrm>
        <a:prstGeom prst="ellipse">
          <a:avLst/>
        </a:prstGeom>
        <a:gradFill rotWithShape="1">
          <a:gsLst>
            <a:gs pos="0">
              <a:schemeClr val="accent6">
                <a:tint val="1000"/>
                <a:satMod val="255000"/>
              </a:schemeClr>
            </a:gs>
            <a:gs pos="55000">
              <a:schemeClr val="accent6">
                <a:tint val="12000"/>
                <a:satMod val="255000"/>
              </a:schemeClr>
            </a:gs>
            <a:gs pos="100000">
              <a:schemeClr val="accent6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АКТИВНОЕ ПОЗНАВАТЕЛЬНОЕ ПРОСТРАНСТВО</a:t>
          </a:r>
        </a:p>
      </dsp:txBody>
      <dsp:txXfrm>
        <a:off x="6107534" y="5133350"/>
        <a:ext cx="1550343" cy="1136527"/>
      </dsp:txXfrm>
    </dsp:sp>
    <dsp:sp modelId="{DFE4706E-56DF-4CF4-BAA9-3C78B8058603}">
      <dsp:nvSpPr>
        <dsp:cNvPr id="0" name=""/>
        <dsp:cNvSpPr/>
      </dsp:nvSpPr>
      <dsp:spPr>
        <a:xfrm rot="8833511">
          <a:off x="3256848" y="4597263"/>
          <a:ext cx="441272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10800000">
        <a:off x="3378693" y="4684089"/>
        <a:ext cx="308890" cy="367974"/>
      </dsp:txXfrm>
    </dsp:sp>
    <dsp:sp modelId="{3D4ED927-CD95-490A-9B6E-D1CB8379F1F2}">
      <dsp:nvSpPr>
        <dsp:cNvPr id="0" name=""/>
        <dsp:cNvSpPr/>
      </dsp:nvSpPr>
      <dsp:spPr>
        <a:xfrm>
          <a:off x="1160293" y="4826529"/>
          <a:ext cx="2211869" cy="1714454"/>
        </a:xfrm>
        <a:prstGeom prst="ellipse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ВИЗУАЛИЗАЦИЯ ИЗУЧАЕМОГО МАТЕРИАЛА</a:t>
          </a:r>
        </a:p>
      </dsp:txBody>
      <dsp:txXfrm>
        <a:off x="1484214" y="5077605"/>
        <a:ext cx="1564027" cy="12123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3124F-6EA5-4979-BA24-6E1F04876471}">
      <dsp:nvSpPr>
        <dsp:cNvPr id="0" name=""/>
        <dsp:cNvSpPr/>
      </dsp:nvSpPr>
      <dsp:spPr>
        <a:xfrm>
          <a:off x="2521986" y="1624684"/>
          <a:ext cx="4355215" cy="3804046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 prst="coolSlant"/>
          <a:contourClr>
            <a:schemeClr val="accent4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rPr>
            <a:t>эффективность урока </a:t>
          </a:r>
        </a:p>
      </dsp:txBody>
      <dsp:txXfrm>
        <a:off x="3159792" y="2181774"/>
        <a:ext cx="3079603" cy="2689866"/>
      </dsp:txXfrm>
    </dsp:sp>
    <dsp:sp modelId="{65404D39-B4B7-4D15-98EE-213B9DFC0170}">
      <dsp:nvSpPr>
        <dsp:cNvPr id="0" name=""/>
        <dsp:cNvSpPr/>
      </dsp:nvSpPr>
      <dsp:spPr>
        <a:xfrm>
          <a:off x="2928934" y="6"/>
          <a:ext cx="3412230" cy="2547798"/>
        </a:xfrm>
        <a:prstGeom prst="ellipse">
          <a:avLst/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Проверка домашнего задания</a:t>
          </a:r>
          <a:endParaRPr lang="ru-RU" sz="2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428644" y="373122"/>
        <a:ext cx="2412810" cy="1801566"/>
      </dsp:txXfrm>
    </dsp:sp>
    <dsp:sp modelId="{B771B1F9-2F7D-4E08-A59F-75091CAD04B3}">
      <dsp:nvSpPr>
        <dsp:cNvPr id="0" name=""/>
        <dsp:cNvSpPr/>
      </dsp:nvSpPr>
      <dsp:spPr>
        <a:xfrm>
          <a:off x="5643571" y="285743"/>
          <a:ext cx="3183017" cy="2975468"/>
        </a:xfrm>
        <a:prstGeom prst="ellipse">
          <a:avLst/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Первичное закрепление материала</a:t>
          </a:r>
          <a:endParaRPr lang="ru-RU" sz="2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0070C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6109713" y="721490"/>
        <a:ext cx="2250733" cy="2103974"/>
      </dsp:txXfrm>
    </dsp:sp>
    <dsp:sp modelId="{761C681C-8BA2-476D-A862-E8D0847E659E}">
      <dsp:nvSpPr>
        <dsp:cNvPr id="0" name=""/>
        <dsp:cNvSpPr/>
      </dsp:nvSpPr>
      <dsp:spPr>
        <a:xfrm>
          <a:off x="571470" y="357182"/>
          <a:ext cx="3056551" cy="3050427"/>
        </a:xfrm>
        <a:prstGeom prst="ellipse">
          <a:avLst/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spc="0" dirty="0" err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Самостоя-тельная</a:t>
          </a:r>
          <a:r>
            <a:rPr lang="ru-RU" sz="24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 работа учащихся</a:t>
          </a:r>
          <a:endParaRPr lang="ru-RU" sz="2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1019092" y="803907"/>
        <a:ext cx="2161307" cy="2156977"/>
      </dsp:txXfrm>
    </dsp:sp>
    <dsp:sp modelId="{10FCB48F-694B-4DD1-93DC-CF73E46CC906}">
      <dsp:nvSpPr>
        <dsp:cNvPr id="0" name=""/>
        <dsp:cNvSpPr/>
      </dsp:nvSpPr>
      <dsp:spPr>
        <a:xfrm>
          <a:off x="677067" y="3086828"/>
          <a:ext cx="2959130" cy="2985377"/>
        </a:xfrm>
        <a:prstGeom prst="ellipse">
          <a:avLst/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Объяснение нового материала</a:t>
          </a:r>
          <a:endParaRPr lang="ru-RU" sz="2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1110422" y="3524026"/>
        <a:ext cx="2092420" cy="2110981"/>
      </dsp:txXfrm>
    </dsp:sp>
    <dsp:sp modelId="{1EB81365-1E64-43D9-8316-BE7C72A83AC5}">
      <dsp:nvSpPr>
        <dsp:cNvPr id="0" name=""/>
        <dsp:cNvSpPr/>
      </dsp:nvSpPr>
      <dsp:spPr>
        <a:xfrm>
          <a:off x="5965435" y="2966804"/>
          <a:ext cx="2964284" cy="2962534"/>
        </a:xfrm>
        <a:prstGeom prst="ellipse">
          <a:avLst/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rPr>
            <a:t>Рефлексия</a:t>
          </a:r>
          <a:endParaRPr lang="ru-RU" sz="2400" b="1" u="sng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accent6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6399544" y="3400657"/>
        <a:ext cx="2096066" cy="2094828"/>
      </dsp:txXfrm>
    </dsp:sp>
    <dsp:sp modelId="{C8577F8D-7290-4511-A2B9-A776C6943C3F}">
      <dsp:nvSpPr>
        <dsp:cNvPr id="0" name=""/>
        <dsp:cNvSpPr/>
      </dsp:nvSpPr>
      <dsp:spPr>
        <a:xfrm>
          <a:off x="3071796" y="4216844"/>
          <a:ext cx="3571904" cy="2641149"/>
        </a:xfrm>
        <a:prstGeom prst="ellipse">
          <a:avLst/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hlinkClick xmlns:r="http://schemas.openxmlformats.org/officeDocument/2006/relationships" r:id="" action="ppaction://noaction"/>
            </a:rPr>
            <a:t>Актуализация знаний</a:t>
          </a:r>
          <a:endParaRPr lang="ru-RU" sz="2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594889" y="4603631"/>
        <a:ext cx="2525718" cy="1867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86FA3-1D20-484F-90E7-62702F28BAC2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3AC39-CBDB-44BF-AC03-B21A0C25E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13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FE74A2-046A-421E-9B9F-8BE3FB8F95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767E89-01FB-4D16-A29B-BF957D4C0E9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3AC39-CBDB-44BF-AC03-B21A0C25E89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17" y="1000116"/>
            <a:ext cx="8186766" cy="4857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«Использование интерактивной доски на уроках музыки и изобразительного искусства в работе с одаренными детьми»</a:t>
            </a:r>
            <a:b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Учитель ИЗО и музыки высшей категории «МБОУ СОШ №129 г. Челябинска» </a:t>
            </a:r>
            <a:br>
              <a:rPr lang="ru-RU" sz="2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Клиновицкая</a:t>
            </a:r>
            <a:r>
              <a:rPr lang="ru-RU" sz="2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Марина Викторовна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Desktop\Новая папка\P_20160314_09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882" y="785794"/>
            <a:ext cx="3290599" cy="5849953"/>
          </a:xfrm>
          <a:prstGeom prst="rect">
            <a:avLst/>
          </a:prstGeom>
          <a:noFill/>
        </p:spPr>
      </p:pic>
      <p:pic>
        <p:nvPicPr>
          <p:cNvPr id="3075" name="Picture 3" descr="C:\Users\Админ\Desktop\Новая папка\P_20160314_090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3295064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\Desktop\Новая папка\P_20160314_091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3232569" cy="5746789"/>
          </a:xfrm>
          <a:prstGeom prst="rect">
            <a:avLst/>
          </a:prstGeom>
          <a:noFill/>
        </p:spPr>
      </p:pic>
      <p:pic>
        <p:nvPicPr>
          <p:cNvPr id="4099" name="Picture 3" descr="C:\Users\Админ\Desktop\Новая папка\P_20160314_091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714356"/>
            <a:ext cx="3357572" cy="5969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069848"/>
          </a:xfrm>
        </p:spPr>
        <p:txBody>
          <a:bodyPr/>
          <a:lstStyle/>
          <a:p>
            <a:pPr algn="ctr"/>
            <a:r>
              <a:rPr lang="ru-RU" dirty="0"/>
              <a:t>     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«Осеннее дерево» 1 класс</a:t>
            </a:r>
          </a:p>
        </p:txBody>
      </p:sp>
      <p:pic>
        <p:nvPicPr>
          <p:cNvPr id="5124" name="Picture 4" descr="C:\Users\Админ\Desktop\Новая папка\P_20160314_092703.jpg"/>
          <p:cNvPicPr>
            <a:picLocks noChangeAspect="1" noChangeArrowheads="1"/>
          </p:cNvPicPr>
          <p:nvPr/>
        </p:nvPicPr>
        <p:blipFill>
          <a:blip r:embed="rId2" cstate="print"/>
          <a:srcRect l="14843" r="3125"/>
          <a:stretch>
            <a:fillRect/>
          </a:stretch>
        </p:blipFill>
        <p:spPr bwMode="auto">
          <a:xfrm>
            <a:off x="1214414" y="1785926"/>
            <a:ext cx="7000924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Админ\Desktop\Новая папка\P_20160316_161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42918"/>
            <a:ext cx="3214683" cy="5714992"/>
          </a:xfrm>
          <a:prstGeom prst="rect">
            <a:avLst/>
          </a:prstGeom>
          <a:noFill/>
        </p:spPr>
      </p:pic>
      <p:pic>
        <p:nvPicPr>
          <p:cNvPr id="11267" name="Picture 3" descr="C:\Users\Админ\Desktop\Новая папка\P_20160316_162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714356"/>
            <a:ext cx="3223613" cy="5730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0698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«Берёзки» 2 класс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"/>
          <a:stretch/>
        </p:blipFill>
        <p:spPr bwMode="auto">
          <a:xfrm>
            <a:off x="1311424" y="1196752"/>
            <a:ext cx="6840760" cy="55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069848"/>
          </a:xfrm>
        </p:spPr>
        <p:txBody>
          <a:bodyPr/>
          <a:lstStyle/>
          <a:p>
            <a:pPr algn="ctr"/>
            <a:r>
              <a:rPr lang="ru-RU" dirty="0"/>
              <a:t>     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«Морское дно» 6 класс</a:t>
            </a:r>
          </a:p>
        </p:txBody>
      </p:sp>
      <p:pic>
        <p:nvPicPr>
          <p:cNvPr id="14339" name="Picture 3" descr="C:\Users\Админ\Desktop\Новая папка\P_20160315_180557.jpg"/>
          <p:cNvPicPr>
            <a:picLocks noChangeAspect="1" noChangeArrowheads="1"/>
          </p:cNvPicPr>
          <p:nvPr/>
        </p:nvPicPr>
        <p:blipFill>
          <a:blip r:embed="rId2" cstate="print"/>
          <a:srcRect l="18750" r="5468"/>
          <a:stretch>
            <a:fillRect/>
          </a:stretch>
        </p:blipFill>
        <p:spPr bwMode="auto">
          <a:xfrm>
            <a:off x="1000100" y="1500174"/>
            <a:ext cx="6929486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E9CF7-678E-4CED-B794-209FC169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Learningapps.org</a:t>
            </a:r>
            <a:r>
              <a:rPr lang="ru-RU" sz="4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для создания интерактивных учебно-методических пособий по разным предметам. Здесь есть где развернуться и творческим учителям, и талантливым ученикам!</a:t>
            </a:r>
          </a:p>
        </p:txBody>
      </p:sp>
    </p:spTree>
    <p:extLst>
      <p:ext uri="{BB962C8B-B14F-4D97-AF65-F5344CB8AC3E}">
        <p14:creationId xmlns:p14="http://schemas.microsoft.com/office/powerpoint/2010/main" val="1067052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6EA93A0-91E5-45E8-8042-81E108B6A5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46348"/>
            <a:ext cx="7848871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7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BD68638-D3B1-45FD-80EF-FDE7904725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200799" cy="60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85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28840A-04F5-4A01-9D0C-4F3610B78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0648" y="521713"/>
            <a:ext cx="11281252" cy="63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186766" cy="550071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 век технического прогресса невозможно представить современный урок без использования информационно-коммуникативных технологий.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доска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главных инструментов ИКТ, который открывает новые возможности для  совершенствования учебного процесса, активизирует и делает творческой самостоятельную и совместную работу учащихся и учителей, помогает в работе с одаренными детьми. 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89E508-47F0-439B-B02E-782710930E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908720"/>
            <a:ext cx="914501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41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FEB4B6-1A36-43ED-84C8-26ACC27AAA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24534"/>
            <a:ext cx="7272808" cy="59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93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F926487-3C50-4D2F-866D-94BEE5A40B9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42493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75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9EF81F-13FA-43B1-8ABD-B9A569ED7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624" y="692696"/>
            <a:ext cx="10638928" cy="59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88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B3FF1A-D839-4705-89CD-8EC8210214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488831" cy="5112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0D0977-4311-44F1-A06C-1D0F933F19FB}"/>
              </a:ext>
            </a:extLst>
          </p:cNvPr>
          <p:cNvSpPr txBox="1"/>
          <p:nvPr/>
        </p:nvSpPr>
        <p:spPr>
          <a:xfrm>
            <a:off x="623787" y="677887"/>
            <a:ext cx="3176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2F8286B-E1B9-4625-A1BF-2AE7D4F555EC}"/>
              </a:ext>
            </a:extLst>
          </p:cNvPr>
          <p:cNvSpPr/>
          <p:nvPr/>
        </p:nvSpPr>
        <p:spPr>
          <a:xfrm>
            <a:off x="4391165" y="8384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 музыкальные жанры по группам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7B5A09-79C5-4C18-8565-981ECF6A769D}"/>
              </a:ext>
            </a:extLst>
          </p:cNvPr>
          <p:cNvSpPr txBox="1"/>
          <p:nvPr/>
        </p:nvSpPr>
        <p:spPr>
          <a:xfrm>
            <a:off x="666023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403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FF295A9-2B28-4CF1-8482-1344972403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36479"/>
            <a:ext cx="7056784" cy="5123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6E5E1D-1BED-4115-AA2A-75420C0FA75C}"/>
              </a:ext>
            </a:extLst>
          </p:cNvPr>
          <p:cNvSpPr txBox="1"/>
          <p:nvPr/>
        </p:nvSpPr>
        <p:spPr>
          <a:xfrm>
            <a:off x="611560" y="620688"/>
            <a:ext cx="4173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Соответствия в сетке</a:t>
            </a:r>
          </a:p>
        </p:txBody>
      </p:sp>
    </p:spTree>
    <p:extLst>
      <p:ext uri="{BB962C8B-B14F-4D97-AF65-F5344CB8AC3E}">
        <p14:creationId xmlns:p14="http://schemas.microsoft.com/office/powerpoint/2010/main" val="3367669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C58836-0261-4A2B-AAFB-6BE3760B9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66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B4EC4E-F234-4E9A-A6CF-CFE3BED6A2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7344816" cy="5112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11A5A4-6B7F-4A3E-B57E-CD1C41F44EE4}"/>
              </a:ext>
            </a:extLst>
          </p:cNvPr>
          <p:cNvSpPr txBox="1"/>
          <p:nvPr/>
        </p:nvSpPr>
        <p:spPr>
          <a:xfrm>
            <a:off x="1403648" y="548680"/>
            <a:ext cx="2135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</a:p>
        </p:txBody>
      </p:sp>
    </p:spTree>
    <p:extLst>
      <p:ext uri="{BB962C8B-B14F-4D97-AF65-F5344CB8AC3E}">
        <p14:creationId xmlns:p14="http://schemas.microsoft.com/office/powerpoint/2010/main" val="337160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5CBB9D-28AA-47B2-AC6B-A60206BDCE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7128792" cy="73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44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325EAB5-FCFA-42F5-8506-C0BED3D1A4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12879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1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5"/>
          <p:cNvSpPr>
            <a:spLocks noChangeArrowheads="1"/>
          </p:cNvSpPr>
          <p:nvPr/>
        </p:nvSpPr>
        <p:spPr bwMode="auto">
          <a:xfrm>
            <a:off x="863600" y="622300"/>
            <a:ext cx="74168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ru-RU" sz="2800" b="1" dirty="0">
                <a:latin typeface="Cambria" pitchFamily="18" charset="0"/>
              </a:rPr>
              <a:t>   </a:t>
            </a:r>
            <a:r>
              <a:rPr lang="ru-RU" sz="3200" b="1" dirty="0">
                <a:solidFill>
                  <a:srgbClr val="7030A0"/>
                </a:solidFill>
                <a:latin typeface="Cambria" pitchFamily="18" charset="0"/>
              </a:rPr>
              <a:t>Интерактивная доска – </a:t>
            </a:r>
            <a:r>
              <a:rPr lang="ru-RU" sz="2800" b="1" dirty="0">
                <a:latin typeface="Cambria" pitchFamily="18" charset="0"/>
              </a:rPr>
              <a:t>сенсорный экран, присоединенный  к компьютеру, изображение  с которого передает на доску проектор</a:t>
            </a: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ru-RU" sz="2800" b="1" dirty="0">
              <a:latin typeface="Cambria" pitchFamily="18" charset="0"/>
            </a:endParaRPr>
          </a:p>
        </p:txBody>
      </p:sp>
      <p:pic>
        <p:nvPicPr>
          <p:cNvPr id="7171" name="Picture 17" descr="kla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2638425"/>
            <a:ext cx="5112941" cy="380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821543-4A8E-4E66-851A-3350FE51E3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8" y="1196752"/>
            <a:ext cx="6858644" cy="5344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69F6C6-AC29-4F8C-A3B6-67B4926D7206}"/>
              </a:ext>
            </a:extLst>
          </p:cNvPr>
          <p:cNvSpPr txBox="1"/>
          <p:nvPr/>
        </p:nvSpPr>
        <p:spPr>
          <a:xfrm>
            <a:off x="683568" y="476672"/>
            <a:ext cx="2357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пару</a:t>
            </a:r>
          </a:p>
        </p:txBody>
      </p:sp>
    </p:spTree>
    <p:extLst>
      <p:ext uri="{BB962C8B-B14F-4D97-AF65-F5344CB8AC3E}">
        <p14:creationId xmlns:p14="http://schemas.microsoft.com/office/powerpoint/2010/main" val="1719857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38FDA4-6463-4888-BB2F-D16EE4629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1617290" cy="87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51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585403-0573-4EF3-85A8-E4CF625641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3455"/>
            <a:ext cx="8208911" cy="5175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C73990-3D1E-4AF6-A593-3D2A3158099E}"/>
              </a:ext>
            </a:extLst>
          </p:cNvPr>
          <p:cNvSpPr txBox="1"/>
          <p:nvPr/>
        </p:nvSpPr>
        <p:spPr>
          <a:xfrm>
            <a:off x="251520" y="548680"/>
            <a:ext cx="5134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Хронологическая линейка</a:t>
            </a:r>
          </a:p>
        </p:txBody>
      </p:sp>
    </p:spTree>
    <p:extLst>
      <p:ext uri="{BB962C8B-B14F-4D97-AF65-F5344CB8AC3E}">
        <p14:creationId xmlns:p14="http://schemas.microsoft.com/office/powerpoint/2010/main" val="4077498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821556-6464-45D8-8CD8-D82CC3FD71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5"/>
            <a:ext cx="7776863" cy="518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9F4613-E795-4CE3-8A92-B2CCBADB07FB}"/>
              </a:ext>
            </a:extLst>
          </p:cNvPr>
          <p:cNvSpPr txBox="1"/>
          <p:nvPr/>
        </p:nvSpPr>
        <p:spPr>
          <a:xfrm>
            <a:off x="179512" y="476672"/>
            <a:ext cx="5728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хочет стать миллионером</a:t>
            </a:r>
          </a:p>
        </p:txBody>
      </p:sp>
    </p:spTree>
    <p:extLst>
      <p:ext uri="{BB962C8B-B14F-4D97-AF65-F5344CB8AC3E}">
        <p14:creationId xmlns:p14="http://schemas.microsoft.com/office/powerpoint/2010/main" val="1807953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BE3DC62-8995-4147-BE2F-7376F599F2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7920879" cy="4896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57BF1B-424E-4A7F-AEB2-569B5F98C60C}"/>
              </a:ext>
            </a:extLst>
          </p:cNvPr>
          <p:cNvSpPr txBox="1"/>
          <p:nvPr/>
        </p:nvSpPr>
        <p:spPr>
          <a:xfrm>
            <a:off x="395536" y="395953"/>
            <a:ext cx="4046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лишнее слово</a:t>
            </a:r>
          </a:p>
        </p:txBody>
      </p:sp>
    </p:spTree>
    <p:extLst>
      <p:ext uri="{BB962C8B-B14F-4D97-AF65-F5344CB8AC3E}">
        <p14:creationId xmlns:p14="http://schemas.microsoft.com/office/powerpoint/2010/main" val="2104338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575869C-C826-442A-9ACD-731F32C31F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638934"/>
            <a:ext cx="6354588" cy="48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ADF454-B7DA-4F4F-A154-D63D23AECD1A}"/>
              </a:ext>
            </a:extLst>
          </p:cNvPr>
          <p:cNvSpPr txBox="1"/>
          <p:nvPr/>
        </p:nvSpPr>
        <p:spPr>
          <a:xfrm>
            <a:off x="468722" y="433799"/>
            <a:ext cx="3499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«Угадай-ка»</a:t>
            </a:r>
          </a:p>
        </p:txBody>
      </p:sp>
    </p:spTree>
    <p:extLst>
      <p:ext uri="{BB962C8B-B14F-4D97-AF65-F5344CB8AC3E}">
        <p14:creationId xmlns:p14="http://schemas.microsoft.com/office/powerpoint/2010/main" val="711260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DB3683-D2EC-4C28-BE13-6A22836A15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62087"/>
            <a:ext cx="7416823" cy="513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04631F-CE98-4603-8A0B-B73BDFD2EE7A}"/>
              </a:ext>
            </a:extLst>
          </p:cNvPr>
          <p:cNvSpPr txBox="1"/>
          <p:nvPr/>
        </p:nvSpPr>
        <p:spPr>
          <a:xfrm>
            <a:off x="395536" y="476672"/>
            <a:ext cx="3388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Угадывание слов</a:t>
            </a:r>
          </a:p>
        </p:txBody>
      </p:sp>
    </p:spTree>
    <p:extLst>
      <p:ext uri="{BB962C8B-B14F-4D97-AF65-F5344CB8AC3E}">
        <p14:creationId xmlns:p14="http://schemas.microsoft.com/office/powerpoint/2010/main" val="2324892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134E872-4C37-4A5D-AC3B-568124426F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704856" cy="5112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D850E0-D420-4DEA-AE1D-F149D187CA58}"/>
              </a:ext>
            </a:extLst>
          </p:cNvPr>
          <p:cNvSpPr txBox="1"/>
          <p:nvPr/>
        </p:nvSpPr>
        <p:spPr>
          <a:xfrm>
            <a:off x="323528" y="548680"/>
            <a:ext cx="5601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с выбором ответа</a:t>
            </a:r>
          </a:p>
        </p:txBody>
      </p:sp>
    </p:spTree>
    <p:extLst>
      <p:ext uri="{BB962C8B-B14F-4D97-AF65-F5344CB8AC3E}">
        <p14:creationId xmlns:p14="http://schemas.microsoft.com/office/powerpoint/2010/main" val="1318725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FBB54C-B77B-4131-9C3D-FC436F51E5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208911" cy="5256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DA8869-4496-433C-A85A-03793A42B61D}"/>
              </a:ext>
            </a:extLst>
          </p:cNvPr>
          <p:cNvSpPr txBox="1"/>
          <p:nvPr/>
        </p:nvSpPr>
        <p:spPr>
          <a:xfrm>
            <a:off x="251520" y="404664"/>
            <a:ext cx="4479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Расставить по порядку</a:t>
            </a:r>
          </a:p>
        </p:txBody>
      </p:sp>
    </p:spTree>
    <p:extLst>
      <p:ext uri="{BB962C8B-B14F-4D97-AF65-F5344CB8AC3E}">
        <p14:creationId xmlns:p14="http://schemas.microsoft.com/office/powerpoint/2010/main" val="241995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BBE43B-48F2-41ED-BC1F-629407E00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26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09311" cy="1725602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</a:rPr>
              <a:t>Американский психолог Уильям </a:t>
            </a:r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</a:rPr>
              <a:t>Глассер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</a:rPr>
              <a:t> в своих исследованиях выяснил, что мы воспринимаем: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611161" y="2132856"/>
            <a:ext cx="8507413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ru-RU" sz="2200" dirty="0"/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 из того, что мы ЧИТАЕМ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 из того, что мы СЛЫШИМ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  из того, что мы ВИДИМ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 из того, что мы ВИДИМ и СЛЫШИМ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  из того, что ОБСУЖДАЕМ с другими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  из того, что мы ИСПЫТЫВАЕМ лично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  из того, что мы ПРЕПОДАЕМ кому-то еще </a:t>
            </a:r>
          </a:p>
          <a:p>
            <a:pPr algn="r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200" b="1" dirty="0"/>
              <a:t>	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4C38FF0-6185-4C84-B5A4-703C67048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1050"/>
            <a:ext cx="10729192" cy="804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18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86766" cy="650083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использование интерактивной доски открывает новые возможности для совершенствования учебного процесса, активизируют и делают творческой самостоятельную и совместную работу учащихся и учителей, помогает в работе с одаренными детьми. Но прежде всего следует помнить, что доска - всего лишь инструмент, а эффективность учебного процесса во многом зависит от мастерства преподавателя и качества специализированного программного обеспечения.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143000"/>
            <a:ext cx="8186766" cy="4286264"/>
          </a:xfrm>
        </p:spPr>
        <p:txBody>
          <a:bodyPr>
            <a:normAutofit/>
          </a:bodyPr>
          <a:lstStyle/>
          <a:p>
            <a:r>
              <a:rPr lang="ru-RU" sz="4400" dirty="0"/>
              <a:t>  </a:t>
            </a: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2349499" y="543426"/>
            <a:ext cx="5113338" cy="509588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Обостряется восприятие</a:t>
            </a:r>
          </a:p>
        </p:txBody>
      </p:sp>
      <p:sp>
        <p:nvSpPr>
          <p:cNvPr id="33795" name="Freeform 3"/>
          <p:cNvSpPr>
            <a:spLocks noEditPoints="1"/>
          </p:cNvSpPr>
          <p:nvPr/>
        </p:nvSpPr>
        <p:spPr bwMode="gray">
          <a:xfrm rot="-1358056">
            <a:off x="1077913" y="2309813"/>
            <a:ext cx="6853237" cy="2803525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941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gray">
          <a:xfrm>
            <a:off x="3810000" y="1447800"/>
            <a:ext cx="1284288" cy="1274763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2431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gray">
          <a:xfrm>
            <a:off x="1295400" y="2971800"/>
            <a:ext cx="1284288" cy="1274763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36471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gray">
          <a:xfrm>
            <a:off x="2178050" y="4668838"/>
            <a:ext cx="1282700" cy="127476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24314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gray">
          <a:xfrm>
            <a:off x="4953000" y="4038600"/>
            <a:ext cx="1284288" cy="1274763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gray">
          <a:xfrm>
            <a:off x="6781800" y="1676400"/>
            <a:ext cx="1212850" cy="1274763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24314"/>
                  <a:invGamma/>
                </a:schemeClr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524000" y="3429000"/>
            <a:ext cx="628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038600" y="1905000"/>
            <a:ext cx="729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7010400" y="2133600"/>
            <a:ext cx="7970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932363" y="4508500"/>
            <a:ext cx="1197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268538" y="5157788"/>
            <a:ext cx="1005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3429000" y="3433763"/>
            <a:ext cx="2590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 dirty="0"/>
              <a:t>УЧЕНИК</a:t>
            </a:r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invGray">
          <a:xfrm>
            <a:off x="2473325" y="1735138"/>
            <a:ext cx="946150" cy="973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0256" name="AutoShape 16"/>
          <p:cNvCxnSpPr>
            <a:cxnSpLocks noChangeShapeType="1"/>
          </p:cNvCxnSpPr>
          <p:nvPr/>
        </p:nvCxnSpPr>
        <p:spPr bwMode="black">
          <a:xfrm flipH="1">
            <a:off x="457200" y="1735138"/>
            <a:ext cx="20161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0" y="1268413"/>
            <a:ext cx="35395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каналы восприятия</a:t>
            </a:r>
          </a:p>
        </p:txBody>
      </p:sp>
      <p:sp>
        <p:nvSpPr>
          <p:cNvPr id="18" name="Овал 17"/>
          <p:cNvSpPr/>
          <p:nvPr/>
        </p:nvSpPr>
        <p:spPr>
          <a:xfrm>
            <a:off x="6572264" y="3143248"/>
            <a:ext cx="1285884" cy="1357322"/>
          </a:xfrm>
          <a:prstGeom prst="ellipse">
            <a:avLst/>
          </a:prstGeom>
          <a:effectLst>
            <a:outerShdw blurRad="76200" dir="11220000" sx="109000" sy="109000" kx="-1200000" algn="bl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Тактильные ощущения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250825" y="479118"/>
            <a:ext cx="864393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57200" algn="l"/>
                <a:tab pos="630238" algn="l"/>
              </a:tabLst>
            </a:pP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Преимущества использования интерактивной доски для учащихся </a:t>
            </a:r>
            <a:r>
              <a:rPr 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  <a:tab pos="630238" algn="l"/>
              </a:tabLst>
            </a:pPr>
            <a:endParaRPr lang="ru-RU" sz="2400" dirty="0">
              <a:latin typeface="Arial Unicode MS" pitchFamily="34" charset="-128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50825" y="1773238"/>
            <a:ext cx="8424863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400" dirty="0"/>
              <a:t> Заинтересовывает и развивает мотивацию учащихся. </a:t>
            </a:r>
          </a:p>
          <a:p>
            <a:endParaRPr lang="ru-RU" sz="2400" dirty="0"/>
          </a:p>
          <a:p>
            <a:pPr>
              <a:buFontTx/>
              <a:buChar char="•"/>
            </a:pPr>
            <a:r>
              <a:rPr lang="ru-RU" sz="2400" dirty="0"/>
              <a:t> Дает возможность понимать более сложные идеи в результате использования различных каналов восприятия и более эффективной и динамичной подачи материала. </a:t>
            </a:r>
          </a:p>
          <a:p>
            <a:endParaRPr lang="ru-RU" sz="2400" dirty="0"/>
          </a:p>
          <a:p>
            <a:pPr>
              <a:buFontTx/>
              <a:buChar char="•"/>
            </a:pPr>
            <a:r>
              <a:rPr lang="ru-RU" sz="2400" dirty="0"/>
              <a:t> Дает возможность работать более творчески и становится уверенными в себе. </a:t>
            </a:r>
          </a:p>
          <a:p>
            <a:pPr>
              <a:buFontTx/>
              <a:buChar char="•"/>
            </a:pPr>
            <a:endParaRPr lang="ru-RU" sz="2400" dirty="0"/>
          </a:p>
          <a:p>
            <a:pPr>
              <a:buFontTx/>
              <a:buChar char="•"/>
            </a:pPr>
            <a:r>
              <a:rPr lang="ru-RU" sz="2400" dirty="0"/>
              <a:t>Помогает проявить ту или иную одаренность</a:t>
            </a:r>
          </a:p>
          <a:p>
            <a:pPr>
              <a:spcBef>
                <a:spcPct val="50000"/>
              </a:spcBef>
            </a:pP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00742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Овал 2"/>
          <p:cNvSpPr/>
          <p:nvPr/>
        </p:nvSpPr>
        <p:spPr>
          <a:xfrm>
            <a:off x="3571868" y="1285860"/>
            <a:ext cx="2143140" cy="150019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ВЫЯВИТЬ И РАЗВИТЬ ТВОРЧЕСКУЮ ОДАРЕННОСТЬ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</a:p>
        </p:txBody>
      </p:sp>
      <p:sp>
        <p:nvSpPr>
          <p:cNvPr id="5" name="Стрелка вверх 4"/>
          <p:cNvSpPr/>
          <p:nvPr/>
        </p:nvSpPr>
        <p:spPr>
          <a:xfrm>
            <a:off x="4472560" y="2828916"/>
            <a:ext cx="341756" cy="35719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6680" y="357166"/>
            <a:ext cx="8977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Преимущества использования 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интерактивной доски для учителя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3000"/>
            <a:ext cx="8258204" cy="535783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учащихся с интерактивной доской на уроках музыки и изобразительного искусства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1.Коллективно-творческие работы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2.Работа с интерактивными приложениями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3.Выполнение индивидуальных заданий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Экран (4:3)</PresentationFormat>
  <Paragraphs>68</Paragraphs>
  <Slides>42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Городская</vt:lpstr>
      <vt:lpstr> «Использование интерактивной доски на уроках музыки и изобразительного искусства в работе с одаренными детьми» Учитель ИЗО и музыки высшей категории «МБОУ СОШ №129 г. Челябинска»  Клиновицкая Марина Викторовна</vt:lpstr>
      <vt:lpstr>В наш век технического прогресса невозможно представить современный урок без использования информационно-коммуникативных технологий.  Интерактивная доска – один из главных инструментов ИКТ, который открывает новые возможности для  совершенствования учебного процесса, активизирует и делает творческой самостоятельную и совместную работу учащихся и учителей, помогает в работе с одаренными детьми. </vt:lpstr>
      <vt:lpstr>Презентация PowerPoint</vt:lpstr>
      <vt:lpstr>Американский психолог Уильям Глассер  в своих исследованиях выяснил, что мы воспринимаем:</vt:lpstr>
      <vt:lpstr>Обостряется восприятие</vt:lpstr>
      <vt:lpstr>Презентация PowerPoint</vt:lpstr>
      <vt:lpstr>Презентация PowerPoint</vt:lpstr>
      <vt:lpstr>Презентация PowerPoint</vt:lpstr>
      <vt:lpstr>Виды работ учащихся с интерактивной доской на уроках музыки и изобразительного искусства  1.Коллективно-творческие работы  2.Работа с интерактивными приложениями  3.Выполнение индивидуальных заданий  </vt:lpstr>
      <vt:lpstr>Презентация PowerPoint</vt:lpstr>
      <vt:lpstr>Презентация PowerPoint</vt:lpstr>
      <vt:lpstr>      «Осеннее дерево» 1 класс</vt:lpstr>
      <vt:lpstr>Презентация PowerPoint</vt:lpstr>
      <vt:lpstr>         «Берёзки» 2 класс</vt:lpstr>
      <vt:lpstr>      «Морское дно» 6 класс</vt:lpstr>
      <vt:lpstr>     Learningapps.org - сервис для создания интерактивных учебно-методических пособий по разным предметам. Здесь есть где развернуться и творческим учителям, и талантливым ученикам!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Таким образом, использование интерактивной доски открывает новые возможности для совершенствования учебного процесса, активизируют и делают творческой самостоятельную и совместную работу учащихся и учителей, помогает в работе с одаренными детьми. Но прежде всего следует помнить, что доска - всего лишь инструмент, а эффективность учебного процесса во многом зависит от мастерства преподавателя и качества специализированного программного обеспечения.</vt:lpstr>
      <vt:lpstr>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«Использование интерактивной доски на уроках музыки и изобразительного искусства в работе с одаренными детьми» Учитель ИЗО и музыки высшей категории «МБОУ СОШ №129 г. Челябинска»  Клиновицкая Марина Викторовна</dc:title>
  <dc:creator>ООО</dc:creator>
  <cp:lastModifiedBy>user</cp:lastModifiedBy>
  <cp:revision>1</cp:revision>
  <dcterms:modified xsi:type="dcterms:W3CDTF">2022-03-05T04:28:18Z</dcterms:modified>
</cp:coreProperties>
</file>