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4" r:id="rId14"/>
    <p:sldId id="275" r:id="rId15"/>
    <p:sldId id="276" r:id="rId16"/>
    <p:sldId id="270" r:id="rId17"/>
    <p:sldId id="271" r:id="rId18"/>
    <p:sldId id="272" r:id="rId19"/>
    <p:sldId id="277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74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5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3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897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977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235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07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464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253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31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38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67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83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74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7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01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AAC722-0714-4A27-A15A-4C51173333E3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3EFFDE-C90B-4769-AF4D-23D0F0B3F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48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06046" y="692818"/>
            <a:ext cx="6815669" cy="1515533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общеобразовательная учреждение «Средняя образовательная школа №24 г. Челябинска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9668" y="4149330"/>
            <a:ext cx="5086192" cy="132080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изо: Киселева Вера Петровна</a:t>
            </a:r>
          </a:p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музыки: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Капцелович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Кристина Николаевна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6226" y="2978439"/>
            <a:ext cx="575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076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3" y="477672"/>
            <a:ext cx="4769869" cy="5879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20" y="477672"/>
            <a:ext cx="4476464" cy="58792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4985" y="2415654"/>
            <a:ext cx="15831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нужно было открыть конверты и собрать два слова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65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7" y="179240"/>
            <a:ext cx="4771108" cy="6378488"/>
          </a:xfrm>
        </p:spPr>
      </p:pic>
      <p:sp>
        <p:nvSpPr>
          <p:cNvPr id="2" name="TextBox 1"/>
          <p:cNvSpPr txBox="1"/>
          <p:nvPr/>
        </p:nvSpPr>
        <p:spPr>
          <a:xfrm>
            <a:off x="5895833" y="1665028"/>
            <a:ext cx="489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еоритическая часть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75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1" y="805216"/>
            <a:ext cx="6969457" cy="52270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97421" y="2511188"/>
            <a:ext cx="338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Теоритическая часть</a:t>
            </a:r>
          </a:p>
        </p:txBody>
      </p:sp>
    </p:spTree>
    <p:extLst>
      <p:ext uri="{BB962C8B-B14F-4D97-AF65-F5344CB8AC3E}">
        <p14:creationId xmlns:p14="http://schemas.microsoft.com/office/powerpoint/2010/main" val="113467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4" y="533355"/>
            <a:ext cx="7670014" cy="5737530"/>
          </a:xfrm>
        </p:spPr>
      </p:pic>
      <p:sp>
        <p:nvSpPr>
          <p:cNvPr id="2" name="TextBox 1"/>
          <p:cNvSpPr txBox="1"/>
          <p:nvPr/>
        </p:nvSpPr>
        <p:spPr>
          <a:xfrm>
            <a:off x="8570794" y="2448013"/>
            <a:ext cx="2961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материала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88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25" y="122830"/>
            <a:ext cx="8558863" cy="6402432"/>
          </a:xfrm>
        </p:spPr>
      </p:pic>
    </p:spTree>
    <p:extLst>
      <p:ext uri="{BB962C8B-B14F-4D97-AF65-F5344CB8AC3E}">
        <p14:creationId xmlns:p14="http://schemas.microsoft.com/office/powerpoint/2010/main" val="1164306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08" y="177421"/>
            <a:ext cx="8194687" cy="6130011"/>
          </a:xfrm>
        </p:spPr>
      </p:pic>
    </p:spTree>
    <p:extLst>
      <p:ext uri="{BB962C8B-B14F-4D97-AF65-F5344CB8AC3E}">
        <p14:creationId xmlns:p14="http://schemas.microsoft.com/office/powerpoint/2010/main" val="2039844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9" y="136637"/>
            <a:ext cx="4999689" cy="6681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36" y="109277"/>
            <a:ext cx="5040634" cy="67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91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982640"/>
            <a:ext cx="5991367" cy="47357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4" y="880281"/>
            <a:ext cx="6012275" cy="49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93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412"/>
            <a:ext cx="6650097" cy="51725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37" y="1352021"/>
            <a:ext cx="6376463" cy="476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92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общего между музыкой и изобразительным искусством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65" y="2692234"/>
            <a:ext cx="3217247" cy="3217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16955" y="5800299"/>
            <a:ext cx="219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https://www.google.com/search?sca_esv=d90a51759e2b0159&amp;q=%D0%BC%D1%83%D0%B7%D1%8B%D0%BA%D0%B0+%D0%B8</a:t>
            </a:r>
            <a:r>
              <a:rPr lang="en-US" sz="800" dirty="0" smtClean="0"/>
              <a:t>+%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152121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5375" y="1868944"/>
            <a:ext cx="5781249" cy="40885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6664" y="1037230"/>
            <a:ext cx="8420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и изобразительное искусство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67332" y="5957485"/>
            <a:ext cx="1665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https://www.google.com/search?sca_esv=d90a51759e2b0159&amp;q</a:t>
            </a:r>
            <a:r>
              <a:rPr lang="en-US" sz="800" dirty="0" smtClean="0"/>
              <a:t>=%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656613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06046" y="692818"/>
            <a:ext cx="6815669" cy="1515533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общеобразовательная учреждение «Средняя образовательная школа №24 г. Челябинска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9668" y="4149330"/>
            <a:ext cx="5086192" cy="132080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изо: Киселева Вера Петровна</a:t>
            </a:r>
          </a:p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музыки: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Капцелович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Кристина Николаевна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6226" y="2978439"/>
            <a:ext cx="575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5105" y="1097152"/>
            <a:ext cx="5204320" cy="331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0344" y="2639349"/>
            <a:ext cx="497681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54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ритм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ритм </a:t>
            </a:r>
          </a:p>
          <a:p>
            <a:pPr lvl="0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 ритм </a:t>
            </a:r>
          </a:p>
          <a:p>
            <a:pPr lvl="0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Пунктирный ритм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2329" y="3351600"/>
            <a:ext cx="2524268" cy="252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26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орнамент?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013" y="2285999"/>
            <a:ext cx="9601196" cy="3318936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 — это узор, который состоит из повтора или чередования элементов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7455" y="3589866"/>
            <a:ext cx="4227607" cy="210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85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447002"/>
            <a:ext cx="9601196" cy="3318936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Ритмическая организация 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закономерное чередование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мотивов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80884" y="3258561"/>
            <a:ext cx="2514745" cy="3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88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орнамента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Ритм, или повтор. </a:t>
            </a:r>
          </a:p>
          <a:p>
            <a:pPr lv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Чередование. </a:t>
            </a:r>
          </a:p>
          <a:p>
            <a:pPr lv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Инверсия.</a:t>
            </a:r>
          </a:p>
          <a:p>
            <a:pPr lv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4777" y="2439878"/>
            <a:ext cx="2102680" cy="35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7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Интегрированный урок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условия, чтобы обещающиеся нашли связь между музыкой и изобразительным искусством.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учащихся с принципами построения орнамента и нотного стана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оценивать правильность выполнения учебной задачи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формированию художественного и музыкального вкуса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036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78874" y="32383"/>
            <a:ext cx="2905684" cy="38742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73455" y="99668"/>
            <a:ext cx="2900465" cy="3744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4505" y="3175367"/>
            <a:ext cx="3042485" cy="40566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6" y="825307"/>
            <a:ext cx="3223786" cy="49067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62" y="3682448"/>
            <a:ext cx="2402006" cy="29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45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137</TotalTime>
  <Words>162</Words>
  <Application>Microsoft Office PowerPoint</Application>
  <PresentationFormat>Произвольный</PresentationFormat>
  <Paragraphs>34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Натуральные материалы</vt:lpstr>
      <vt:lpstr>Муниципальное автономное общеобразовательная учреждение «Средняя образовательная школа №24 г. Челябинска</vt:lpstr>
      <vt:lpstr>Презентация PowerPoint</vt:lpstr>
      <vt:lpstr>Презентация PowerPoint</vt:lpstr>
      <vt:lpstr>Музыкальный ритм</vt:lpstr>
      <vt:lpstr>Что такое орнамент?</vt:lpstr>
      <vt:lpstr>Презентация PowerPoint</vt:lpstr>
      <vt:lpstr>Принципы орнамента</vt:lpstr>
      <vt:lpstr>Интегрированный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общего между музыкой и изобразительным искусством </vt:lpstr>
      <vt:lpstr>Муниципальное автономное общеобразовательная учреждение «Средняя образовательная школа №24 г. Челябинска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общеобразовательная учреждение «Средняя образовательная школа №24 г. Челябинска</dc:title>
  <dc:creator>Пользователь Windows</dc:creator>
  <cp:lastModifiedBy>user</cp:lastModifiedBy>
  <cp:revision>16</cp:revision>
  <dcterms:created xsi:type="dcterms:W3CDTF">2025-03-10T14:02:22Z</dcterms:created>
  <dcterms:modified xsi:type="dcterms:W3CDTF">2025-04-10T10:32:38Z</dcterms:modified>
</cp:coreProperties>
</file>