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sldIdLst>
    <p:sldId id="256" r:id="rId2"/>
    <p:sldId id="257" r:id="rId3"/>
    <p:sldId id="258" r:id="rId4"/>
    <p:sldId id="259" r:id="rId5"/>
    <p:sldId id="268" r:id="rId6"/>
    <p:sldId id="267" r:id="rId7"/>
    <p:sldId id="260" r:id="rId8"/>
    <p:sldId id="263" r:id="rId9"/>
    <p:sldId id="269" r:id="rId10"/>
    <p:sldId id="264" r:id="rId11"/>
    <p:sldId id="265" r:id="rId12"/>
    <p:sldId id="271" r:id="rId13"/>
    <p:sldId id="272" r:id="rId14"/>
    <p:sldId id="274" r:id="rId15"/>
    <p:sldId id="262" r:id="rId16"/>
    <p:sldId id="270" r:id="rId17"/>
    <p:sldId id="273" r:id="rId18"/>
    <p:sldId id="26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B464D4-EE24-414D-BC28-E61D0459F0A2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7815F1B-A2DA-44A9-A251-007527167DB3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</a:rPr>
            <a:t>Высокая  концентрация  внимания</a:t>
          </a:r>
        </a:p>
      </dgm:t>
    </dgm:pt>
    <dgm:pt modelId="{EC250CED-9109-4151-AEA3-178376E34EED}" type="parTrans" cxnId="{DF51A426-7D7D-4D1D-B2DC-2CB97E727AF0}">
      <dgm:prSet/>
      <dgm:spPr/>
      <dgm:t>
        <a:bodyPr/>
        <a:lstStyle/>
        <a:p>
          <a:endParaRPr lang="ru-RU" b="1"/>
        </a:p>
      </dgm:t>
    </dgm:pt>
    <dgm:pt modelId="{418E09FB-C213-4404-A54B-C2327FE2F785}" type="sibTrans" cxnId="{DF51A426-7D7D-4D1D-B2DC-2CB97E727AF0}">
      <dgm:prSet/>
      <dgm:spPr/>
      <dgm:t>
        <a:bodyPr/>
        <a:lstStyle/>
        <a:p>
          <a:endParaRPr lang="ru-RU" b="1"/>
        </a:p>
      </dgm:t>
    </dgm:pt>
    <dgm:pt modelId="{E954D7B0-C813-45C3-8E26-F2FE01891EB0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</a:rPr>
            <a:t>Способность  к  оценке  и  рефлексии</a:t>
          </a:r>
        </a:p>
      </dgm:t>
    </dgm:pt>
    <dgm:pt modelId="{EA6778FB-8A8C-4B4E-BA04-7EF95CC2802F}" type="parTrans" cxnId="{11501A21-E004-4C8A-AE70-50EF11630F5B}">
      <dgm:prSet/>
      <dgm:spPr/>
      <dgm:t>
        <a:bodyPr/>
        <a:lstStyle/>
        <a:p>
          <a:endParaRPr lang="ru-RU" b="1"/>
        </a:p>
      </dgm:t>
    </dgm:pt>
    <dgm:pt modelId="{A3404B7D-7B40-4332-A080-2F78F645C606}" type="sibTrans" cxnId="{11501A21-E004-4C8A-AE70-50EF11630F5B}">
      <dgm:prSet/>
      <dgm:spPr/>
      <dgm:t>
        <a:bodyPr/>
        <a:lstStyle/>
        <a:p>
          <a:endParaRPr lang="ru-RU" b="1"/>
        </a:p>
      </dgm:t>
    </dgm:pt>
    <dgm:pt modelId="{AC013BCB-4CA8-4DA2-982B-ACADE9C93A6D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</a:rPr>
            <a:t>Любопытство  –  Любознательность  –  Познавательная  потребность</a:t>
          </a:r>
        </a:p>
      </dgm:t>
    </dgm:pt>
    <dgm:pt modelId="{3D14B178-D9EA-43BE-A47B-2F8CD22B0228}" type="parTrans" cxnId="{43578B11-DCE0-459C-8A32-DBEAB7B482BE}">
      <dgm:prSet/>
      <dgm:spPr/>
      <dgm:t>
        <a:bodyPr/>
        <a:lstStyle/>
        <a:p>
          <a:endParaRPr lang="ru-RU" b="1"/>
        </a:p>
      </dgm:t>
    </dgm:pt>
    <dgm:pt modelId="{26C85C02-E084-459D-B0B3-36373DD4C2B6}" type="sibTrans" cxnId="{43578B11-DCE0-459C-8A32-DBEAB7B482BE}">
      <dgm:prSet/>
      <dgm:spPr/>
      <dgm:t>
        <a:bodyPr/>
        <a:lstStyle/>
        <a:p>
          <a:endParaRPr lang="ru-RU" b="1"/>
        </a:p>
      </dgm:t>
    </dgm:pt>
    <dgm:pt modelId="{2B4BBEA4-03D9-49F0-A92B-2F993BA38081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</a:rPr>
            <a:t>Устойчивость  интересов</a:t>
          </a:r>
        </a:p>
      </dgm:t>
    </dgm:pt>
    <dgm:pt modelId="{B5BD0A13-4D27-49AF-9525-F269EC98847F}" type="parTrans" cxnId="{65DC7E74-500C-4CA9-B4C8-3310D99F4037}">
      <dgm:prSet/>
      <dgm:spPr/>
      <dgm:t>
        <a:bodyPr/>
        <a:lstStyle/>
        <a:p>
          <a:endParaRPr lang="ru-RU" b="1"/>
        </a:p>
      </dgm:t>
    </dgm:pt>
    <dgm:pt modelId="{1D2F4972-7C82-42F0-BA29-A2F2EEDA85FB}" type="sibTrans" cxnId="{65DC7E74-500C-4CA9-B4C8-3310D99F4037}">
      <dgm:prSet/>
      <dgm:spPr/>
      <dgm:t>
        <a:bodyPr/>
        <a:lstStyle/>
        <a:p>
          <a:endParaRPr lang="ru-RU" b="1"/>
        </a:p>
      </dgm:t>
    </dgm:pt>
    <dgm:pt modelId="{0974C42E-1C5B-48A9-BA1D-5BD93D7716F7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Широта  интересов </a:t>
          </a:r>
        </a:p>
      </dgm:t>
    </dgm:pt>
    <dgm:pt modelId="{EC249877-D7B7-46E8-ADEF-A8E9200A2E8E}" type="parTrans" cxnId="{3563C216-4A32-44FA-87AA-7EC0C892DA85}">
      <dgm:prSet/>
      <dgm:spPr/>
      <dgm:t>
        <a:bodyPr/>
        <a:lstStyle/>
        <a:p>
          <a:endParaRPr lang="ru-RU" b="1"/>
        </a:p>
      </dgm:t>
    </dgm:pt>
    <dgm:pt modelId="{8C71D16C-E569-4FBF-8EFF-1C039F269313}" type="sibTrans" cxnId="{3563C216-4A32-44FA-87AA-7EC0C892DA85}">
      <dgm:prSet/>
      <dgm:spPr/>
      <dgm:t>
        <a:bodyPr/>
        <a:lstStyle/>
        <a:p>
          <a:endParaRPr lang="ru-RU" b="1"/>
        </a:p>
      </dgm:t>
    </dgm:pt>
    <dgm:pt modelId="{8C40E688-9742-44A3-903F-688FFE6FF688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Сверхчувствительность  к  проблемам</a:t>
          </a:r>
        </a:p>
      </dgm:t>
    </dgm:pt>
    <dgm:pt modelId="{BD7CC6B5-8AD6-4FBF-8A46-67A9951BEB2C}" type="parTrans" cxnId="{9CA054E2-C734-45DF-9FD2-8A335C8E49E5}">
      <dgm:prSet/>
      <dgm:spPr/>
      <dgm:t>
        <a:bodyPr/>
        <a:lstStyle/>
        <a:p>
          <a:endParaRPr lang="ru-RU" b="1"/>
        </a:p>
      </dgm:t>
    </dgm:pt>
    <dgm:pt modelId="{26996926-07F7-492D-9C32-E6AFF06BA0C7}" type="sibTrans" cxnId="{9CA054E2-C734-45DF-9FD2-8A335C8E49E5}">
      <dgm:prSet/>
      <dgm:spPr/>
      <dgm:t>
        <a:bodyPr/>
        <a:lstStyle/>
        <a:p>
          <a:endParaRPr lang="ru-RU" b="1"/>
        </a:p>
      </dgm:t>
    </dgm:pt>
    <dgm:pt modelId="{F9F008D0-D6F1-4A24-82FC-9821CB3B7CE4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</a:rPr>
            <a:t>Склонность  к  дивергентному  мышлению  и  решению творческих  задач</a:t>
          </a:r>
        </a:p>
      </dgm:t>
    </dgm:pt>
    <dgm:pt modelId="{A849AFF0-9B73-48B8-8278-22E997EE3DF6}" type="parTrans" cxnId="{466CCC87-ECBA-4C31-BAC1-8249B9498A98}">
      <dgm:prSet/>
      <dgm:spPr/>
      <dgm:t>
        <a:bodyPr/>
        <a:lstStyle/>
        <a:p>
          <a:endParaRPr lang="ru-RU" b="1"/>
        </a:p>
      </dgm:t>
    </dgm:pt>
    <dgm:pt modelId="{DE746F2D-ECDE-45ED-9A1F-A84A79AFA3BE}" type="sibTrans" cxnId="{466CCC87-ECBA-4C31-BAC1-8249B9498A98}">
      <dgm:prSet/>
      <dgm:spPr/>
      <dgm:t>
        <a:bodyPr/>
        <a:lstStyle/>
        <a:p>
          <a:endParaRPr lang="ru-RU" b="1"/>
        </a:p>
      </dgm:t>
    </dgm:pt>
    <dgm:pt modelId="{B819B61C-690A-4968-97DD-CB9006ADCC5E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Легкость  генерирования  идей,  продуктивность  мышления</a:t>
          </a:r>
        </a:p>
      </dgm:t>
    </dgm:pt>
    <dgm:pt modelId="{1DA6A152-9FF9-4AEC-9BE2-B05CF8108C6C}" type="parTrans" cxnId="{46D8ADB0-3613-49D0-9B13-C1960EF39162}">
      <dgm:prSet/>
      <dgm:spPr/>
      <dgm:t>
        <a:bodyPr/>
        <a:lstStyle/>
        <a:p>
          <a:endParaRPr lang="ru-RU" b="1"/>
        </a:p>
      </dgm:t>
    </dgm:pt>
    <dgm:pt modelId="{3310191F-4AD2-43A9-BC42-706827D2664C}" type="sibTrans" cxnId="{46D8ADB0-3613-49D0-9B13-C1960EF39162}">
      <dgm:prSet/>
      <dgm:spPr/>
      <dgm:t>
        <a:bodyPr/>
        <a:lstStyle/>
        <a:p>
          <a:endParaRPr lang="ru-RU" b="1"/>
        </a:p>
      </dgm:t>
    </dgm:pt>
    <dgm:pt modelId="{B986E1A3-6F9F-4C19-B721-4BFB2E97464B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Гибкость и оригинальность мышления</a:t>
          </a:r>
        </a:p>
      </dgm:t>
    </dgm:pt>
    <dgm:pt modelId="{8CA51210-A4BF-49C0-818A-7121B3153A25}" type="parTrans" cxnId="{49122942-E155-4DF1-B31B-F0300E7E87A1}">
      <dgm:prSet/>
      <dgm:spPr/>
      <dgm:t>
        <a:bodyPr/>
        <a:lstStyle/>
        <a:p>
          <a:endParaRPr lang="ru-RU" b="1"/>
        </a:p>
      </dgm:t>
    </dgm:pt>
    <dgm:pt modelId="{C599A97B-9DB3-4D4A-84E7-A8684CB2335B}" type="sibTrans" cxnId="{49122942-E155-4DF1-B31B-F0300E7E87A1}">
      <dgm:prSet/>
      <dgm:spPr/>
      <dgm:t>
        <a:bodyPr/>
        <a:lstStyle/>
        <a:p>
          <a:endParaRPr lang="ru-RU" b="1"/>
        </a:p>
      </dgm:t>
    </dgm:pt>
    <dgm:pt modelId="{F5CD78F8-536C-411D-B553-330CB1DDC58E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Легкость  ассоциирования и способность  к  прогнозированию</a:t>
          </a:r>
        </a:p>
      </dgm:t>
    </dgm:pt>
    <dgm:pt modelId="{31E9A0C6-0B6D-4FA2-9184-9914AD0DB9AE}" type="parTrans" cxnId="{4DF69808-935B-4BA0-A28D-EDC4C411E57D}">
      <dgm:prSet/>
      <dgm:spPr/>
      <dgm:t>
        <a:bodyPr/>
        <a:lstStyle/>
        <a:p>
          <a:endParaRPr lang="ru-RU" b="1"/>
        </a:p>
      </dgm:t>
    </dgm:pt>
    <dgm:pt modelId="{627BECB8-FF1F-4DF5-92F7-320AFA429B4D}" type="sibTrans" cxnId="{4DF69808-935B-4BA0-A28D-EDC4C411E57D}">
      <dgm:prSet/>
      <dgm:spPr/>
      <dgm:t>
        <a:bodyPr/>
        <a:lstStyle/>
        <a:p>
          <a:endParaRPr lang="ru-RU" b="1"/>
        </a:p>
      </dgm:t>
    </dgm:pt>
    <dgm:pt modelId="{F2EF51D9-7FA0-44A5-8580-E554C78F78EA}">
      <dgm:prSet/>
      <dgm:spPr>
        <a:solidFill>
          <a:srgbClr val="6600CC"/>
        </a:solidFill>
        <a:ln>
          <a:solidFill>
            <a:srgbClr val="6600CC"/>
          </a:solidFill>
        </a:ln>
      </dgm:spPr>
      <dgm:t>
        <a:bodyPr/>
        <a:lstStyle/>
        <a:p>
          <a:r>
            <a:rPr lang="ru-RU" b="1">
              <a:solidFill>
                <a:schemeClr val="bg1"/>
              </a:solidFill>
            </a:rPr>
            <a:t>Отличная  память</a:t>
          </a:r>
        </a:p>
      </dgm:t>
    </dgm:pt>
    <dgm:pt modelId="{8FA31DB1-5AE0-4D61-AF59-97605C768B3A}" type="parTrans" cxnId="{AF1210BA-CD0A-470C-B77A-104B9EE6F391}">
      <dgm:prSet/>
      <dgm:spPr/>
      <dgm:t>
        <a:bodyPr/>
        <a:lstStyle/>
        <a:p>
          <a:endParaRPr lang="ru-RU" b="1"/>
        </a:p>
      </dgm:t>
    </dgm:pt>
    <dgm:pt modelId="{1105BA95-994F-4079-AA74-4B2D45FC2153}" type="sibTrans" cxnId="{AF1210BA-CD0A-470C-B77A-104B9EE6F391}">
      <dgm:prSet/>
      <dgm:spPr/>
      <dgm:t>
        <a:bodyPr/>
        <a:lstStyle/>
        <a:p>
          <a:endParaRPr lang="ru-RU" b="1"/>
        </a:p>
      </dgm:t>
    </dgm:pt>
    <dgm:pt modelId="{79969572-334C-4B3E-B82B-D9CCCE43DB64}" type="pres">
      <dgm:prSet presAssocID="{47B464D4-EE24-414D-BC28-E61D0459F0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4DCE86-F43E-4584-8090-49591A33891B}" type="pres">
      <dgm:prSet presAssocID="{C7815F1B-A2DA-44A9-A251-007527167DB3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73336-9E4E-4BDA-B676-890A3A633A41}" type="pres">
      <dgm:prSet presAssocID="{418E09FB-C213-4404-A54B-C2327FE2F785}" presName="sibTrans" presStyleCnt="0"/>
      <dgm:spPr/>
    </dgm:pt>
    <dgm:pt modelId="{72F3666B-3984-44E2-865E-C619B1D07C94}" type="pres">
      <dgm:prSet presAssocID="{E954D7B0-C813-45C3-8E26-F2FE01891EB0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5F5C2D-E4C3-49E9-9C33-41B8432AAACD}" type="pres">
      <dgm:prSet presAssocID="{A3404B7D-7B40-4332-A080-2F78F645C606}" presName="sibTrans" presStyleCnt="0"/>
      <dgm:spPr/>
    </dgm:pt>
    <dgm:pt modelId="{06D6BBCD-5DA1-4D57-A87A-8A7AF94828DA}" type="pres">
      <dgm:prSet presAssocID="{AC013BCB-4CA8-4DA2-982B-ACADE9C93A6D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58E03-1248-4775-A5BF-5A9B32418894}" type="pres">
      <dgm:prSet presAssocID="{26C85C02-E084-459D-B0B3-36373DD4C2B6}" presName="sibTrans" presStyleCnt="0"/>
      <dgm:spPr/>
    </dgm:pt>
    <dgm:pt modelId="{0351293A-FDC6-48FA-8AE0-F92E2C97079E}" type="pres">
      <dgm:prSet presAssocID="{2B4BBEA4-03D9-49F0-A92B-2F993BA38081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27FEE-281F-4AE2-8329-FE0ADFBC9963}" type="pres">
      <dgm:prSet presAssocID="{1D2F4972-7C82-42F0-BA29-A2F2EEDA85FB}" presName="sibTrans" presStyleCnt="0"/>
      <dgm:spPr/>
    </dgm:pt>
    <dgm:pt modelId="{FC56E687-CD21-4087-8B1B-2DB5D09CCD72}" type="pres">
      <dgm:prSet presAssocID="{0974C42E-1C5B-48A9-BA1D-5BD93D7716F7}" presName="node" presStyleLbl="node1" presStyleIdx="4" presStyleCnt="11" custLinFactNeighborX="1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FD995-17F7-42CD-8E6C-193E660378A7}" type="pres">
      <dgm:prSet presAssocID="{8C71D16C-E569-4FBF-8EFF-1C039F269313}" presName="sibTrans" presStyleCnt="0"/>
      <dgm:spPr/>
    </dgm:pt>
    <dgm:pt modelId="{86C2A0B8-1483-4E89-842A-4773B73378B3}" type="pres">
      <dgm:prSet presAssocID="{8C40E688-9742-44A3-903F-688FFE6FF688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ABDA9-6E18-4227-82A5-495FA264AC78}" type="pres">
      <dgm:prSet presAssocID="{26996926-07F7-492D-9C32-E6AFF06BA0C7}" presName="sibTrans" presStyleCnt="0"/>
      <dgm:spPr/>
    </dgm:pt>
    <dgm:pt modelId="{8A6B683F-5B47-4877-9251-9C60C850AD43}" type="pres">
      <dgm:prSet presAssocID="{F9F008D0-D6F1-4A24-82FC-9821CB3B7CE4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BC9F10-87D0-4A25-A60D-EDD7A0142BA0}" type="pres">
      <dgm:prSet presAssocID="{DE746F2D-ECDE-45ED-9A1F-A84A79AFA3BE}" presName="sibTrans" presStyleCnt="0"/>
      <dgm:spPr/>
    </dgm:pt>
    <dgm:pt modelId="{A8792A78-ED77-4FD5-BB68-22333E20F92A}" type="pres">
      <dgm:prSet presAssocID="{B819B61C-690A-4968-97DD-CB9006ADCC5E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B9F63-C3C8-4AD5-8D22-CADE2A28E699}" type="pres">
      <dgm:prSet presAssocID="{3310191F-4AD2-43A9-BC42-706827D2664C}" presName="sibTrans" presStyleCnt="0"/>
      <dgm:spPr/>
    </dgm:pt>
    <dgm:pt modelId="{DF02B68E-185C-40C3-9FA1-67074E7C2C97}" type="pres">
      <dgm:prSet presAssocID="{B986E1A3-6F9F-4C19-B721-4BFB2E97464B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0B09C-1D83-4522-966F-060D98BC508A}" type="pres">
      <dgm:prSet presAssocID="{C599A97B-9DB3-4D4A-84E7-A8684CB2335B}" presName="sibTrans" presStyleCnt="0"/>
      <dgm:spPr/>
    </dgm:pt>
    <dgm:pt modelId="{7A789572-FE69-42A2-9586-1C7D56B5643F}" type="pres">
      <dgm:prSet presAssocID="{F5CD78F8-536C-411D-B553-330CB1DDC58E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BC2FA-FD0F-4781-ACBF-94469F353C5A}" type="pres">
      <dgm:prSet presAssocID="{627BECB8-FF1F-4DF5-92F7-320AFA429B4D}" presName="sibTrans" presStyleCnt="0"/>
      <dgm:spPr/>
    </dgm:pt>
    <dgm:pt modelId="{BD15CEC6-9D8C-41F9-8289-2809DB1B82CC}" type="pres">
      <dgm:prSet presAssocID="{F2EF51D9-7FA0-44A5-8580-E554C78F78EA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DA963A-58E9-4F67-A403-A68D53C32642}" type="presOf" srcId="{C7815F1B-A2DA-44A9-A251-007527167DB3}" destId="{6F4DCE86-F43E-4584-8090-49591A33891B}" srcOrd="0" destOrd="0" presId="urn:microsoft.com/office/officeart/2005/8/layout/default"/>
    <dgm:cxn modelId="{AF1210BA-CD0A-470C-B77A-104B9EE6F391}" srcId="{47B464D4-EE24-414D-BC28-E61D0459F0A2}" destId="{F2EF51D9-7FA0-44A5-8580-E554C78F78EA}" srcOrd="10" destOrd="0" parTransId="{8FA31DB1-5AE0-4D61-AF59-97605C768B3A}" sibTransId="{1105BA95-994F-4079-AA74-4B2D45FC2153}"/>
    <dgm:cxn modelId="{D1E39C5B-1C53-4DB5-A1A2-A0175C964917}" type="presOf" srcId="{0974C42E-1C5B-48A9-BA1D-5BD93D7716F7}" destId="{FC56E687-CD21-4087-8B1B-2DB5D09CCD72}" srcOrd="0" destOrd="0" presId="urn:microsoft.com/office/officeart/2005/8/layout/default"/>
    <dgm:cxn modelId="{49122942-E155-4DF1-B31B-F0300E7E87A1}" srcId="{47B464D4-EE24-414D-BC28-E61D0459F0A2}" destId="{B986E1A3-6F9F-4C19-B721-4BFB2E97464B}" srcOrd="8" destOrd="0" parTransId="{8CA51210-A4BF-49C0-818A-7121B3153A25}" sibTransId="{C599A97B-9DB3-4D4A-84E7-A8684CB2335B}"/>
    <dgm:cxn modelId="{F3F530E7-F695-40A9-96AA-C8984E39982B}" type="presOf" srcId="{2B4BBEA4-03D9-49F0-A92B-2F993BA38081}" destId="{0351293A-FDC6-48FA-8AE0-F92E2C97079E}" srcOrd="0" destOrd="0" presId="urn:microsoft.com/office/officeart/2005/8/layout/default"/>
    <dgm:cxn modelId="{466CCC87-ECBA-4C31-BAC1-8249B9498A98}" srcId="{47B464D4-EE24-414D-BC28-E61D0459F0A2}" destId="{F9F008D0-D6F1-4A24-82FC-9821CB3B7CE4}" srcOrd="6" destOrd="0" parTransId="{A849AFF0-9B73-48B8-8278-22E997EE3DF6}" sibTransId="{DE746F2D-ECDE-45ED-9A1F-A84A79AFA3BE}"/>
    <dgm:cxn modelId="{1D15A724-9506-48E6-A4D5-3B16A9048C7E}" type="presOf" srcId="{AC013BCB-4CA8-4DA2-982B-ACADE9C93A6D}" destId="{06D6BBCD-5DA1-4D57-A87A-8A7AF94828DA}" srcOrd="0" destOrd="0" presId="urn:microsoft.com/office/officeart/2005/8/layout/default"/>
    <dgm:cxn modelId="{9CA054E2-C734-45DF-9FD2-8A335C8E49E5}" srcId="{47B464D4-EE24-414D-BC28-E61D0459F0A2}" destId="{8C40E688-9742-44A3-903F-688FFE6FF688}" srcOrd="5" destOrd="0" parTransId="{BD7CC6B5-8AD6-4FBF-8A46-67A9951BEB2C}" sibTransId="{26996926-07F7-492D-9C32-E6AFF06BA0C7}"/>
    <dgm:cxn modelId="{33B44938-A635-4A34-B7B1-23FFE648A279}" type="presOf" srcId="{8C40E688-9742-44A3-903F-688FFE6FF688}" destId="{86C2A0B8-1483-4E89-842A-4773B73378B3}" srcOrd="0" destOrd="0" presId="urn:microsoft.com/office/officeart/2005/8/layout/default"/>
    <dgm:cxn modelId="{3563C216-4A32-44FA-87AA-7EC0C892DA85}" srcId="{47B464D4-EE24-414D-BC28-E61D0459F0A2}" destId="{0974C42E-1C5B-48A9-BA1D-5BD93D7716F7}" srcOrd="4" destOrd="0" parTransId="{EC249877-D7B7-46E8-ADEF-A8E9200A2E8E}" sibTransId="{8C71D16C-E569-4FBF-8EFF-1C039F269313}"/>
    <dgm:cxn modelId="{DF51A426-7D7D-4D1D-B2DC-2CB97E727AF0}" srcId="{47B464D4-EE24-414D-BC28-E61D0459F0A2}" destId="{C7815F1B-A2DA-44A9-A251-007527167DB3}" srcOrd="0" destOrd="0" parTransId="{EC250CED-9109-4151-AEA3-178376E34EED}" sibTransId="{418E09FB-C213-4404-A54B-C2327FE2F785}"/>
    <dgm:cxn modelId="{4DF69808-935B-4BA0-A28D-EDC4C411E57D}" srcId="{47B464D4-EE24-414D-BC28-E61D0459F0A2}" destId="{F5CD78F8-536C-411D-B553-330CB1DDC58E}" srcOrd="9" destOrd="0" parTransId="{31E9A0C6-0B6D-4FA2-9184-9914AD0DB9AE}" sibTransId="{627BECB8-FF1F-4DF5-92F7-320AFA429B4D}"/>
    <dgm:cxn modelId="{11501A21-E004-4C8A-AE70-50EF11630F5B}" srcId="{47B464D4-EE24-414D-BC28-E61D0459F0A2}" destId="{E954D7B0-C813-45C3-8E26-F2FE01891EB0}" srcOrd="1" destOrd="0" parTransId="{EA6778FB-8A8C-4B4E-BA04-7EF95CC2802F}" sibTransId="{A3404B7D-7B40-4332-A080-2F78F645C606}"/>
    <dgm:cxn modelId="{46D8ADB0-3613-49D0-9B13-C1960EF39162}" srcId="{47B464D4-EE24-414D-BC28-E61D0459F0A2}" destId="{B819B61C-690A-4968-97DD-CB9006ADCC5E}" srcOrd="7" destOrd="0" parTransId="{1DA6A152-9FF9-4AEC-9BE2-B05CF8108C6C}" sibTransId="{3310191F-4AD2-43A9-BC42-706827D2664C}"/>
    <dgm:cxn modelId="{475F068B-E4EF-406A-89A4-E65DCD80A2CF}" type="presOf" srcId="{47B464D4-EE24-414D-BC28-E61D0459F0A2}" destId="{79969572-334C-4B3E-B82B-D9CCCE43DB64}" srcOrd="0" destOrd="0" presId="urn:microsoft.com/office/officeart/2005/8/layout/default"/>
    <dgm:cxn modelId="{405EF8E6-5B6C-4FA1-BC8E-CA6A728197DB}" type="presOf" srcId="{F2EF51D9-7FA0-44A5-8580-E554C78F78EA}" destId="{BD15CEC6-9D8C-41F9-8289-2809DB1B82CC}" srcOrd="0" destOrd="0" presId="urn:microsoft.com/office/officeart/2005/8/layout/default"/>
    <dgm:cxn modelId="{37002754-5FCC-4930-859B-42D918B9802C}" type="presOf" srcId="{F5CD78F8-536C-411D-B553-330CB1DDC58E}" destId="{7A789572-FE69-42A2-9586-1C7D56B5643F}" srcOrd="0" destOrd="0" presId="urn:microsoft.com/office/officeart/2005/8/layout/default"/>
    <dgm:cxn modelId="{B053EB50-D8A6-4D82-AC2E-9D6240BDF085}" type="presOf" srcId="{B819B61C-690A-4968-97DD-CB9006ADCC5E}" destId="{A8792A78-ED77-4FD5-BB68-22333E20F92A}" srcOrd="0" destOrd="0" presId="urn:microsoft.com/office/officeart/2005/8/layout/default"/>
    <dgm:cxn modelId="{65DC7E74-500C-4CA9-B4C8-3310D99F4037}" srcId="{47B464D4-EE24-414D-BC28-E61D0459F0A2}" destId="{2B4BBEA4-03D9-49F0-A92B-2F993BA38081}" srcOrd="3" destOrd="0" parTransId="{B5BD0A13-4D27-49AF-9525-F269EC98847F}" sibTransId="{1D2F4972-7C82-42F0-BA29-A2F2EEDA85FB}"/>
    <dgm:cxn modelId="{E00CFA84-47C4-41DE-B4B0-D127BAC1CB05}" type="presOf" srcId="{E954D7B0-C813-45C3-8E26-F2FE01891EB0}" destId="{72F3666B-3984-44E2-865E-C619B1D07C94}" srcOrd="0" destOrd="0" presId="urn:microsoft.com/office/officeart/2005/8/layout/default"/>
    <dgm:cxn modelId="{43578B11-DCE0-459C-8A32-DBEAB7B482BE}" srcId="{47B464D4-EE24-414D-BC28-E61D0459F0A2}" destId="{AC013BCB-4CA8-4DA2-982B-ACADE9C93A6D}" srcOrd="2" destOrd="0" parTransId="{3D14B178-D9EA-43BE-A47B-2F8CD22B0228}" sibTransId="{26C85C02-E084-459D-B0B3-36373DD4C2B6}"/>
    <dgm:cxn modelId="{F6532898-A261-4385-B737-3C37DBFBACC8}" type="presOf" srcId="{B986E1A3-6F9F-4C19-B721-4BFB2E97464B}" destId="{DF02B68E-185C-40C3-9FA1-67074E7C2C97}" srcOrd="0" destOrd="0" presId="urn:microsoft.com/office/officeart/2005/8/layout/default"/>
    <dgm:cxn modelId="{D95FC3FE-4EA1-4840-81FF-BBBA391AA7DE}" type="presOf" srcId="{F9F008D0-D6F1-4A24-82FC-9821CB3B7CE4}" destId="{8A6B683F-5B47-4877-9251-9C60C850AD43}" srcOrd="0" destOrd="0" presId="urn:microsoft.com/office/officeart/2005/8/layout/default"/>
    <dgm:cxn modelId="{9C0B0A59-687A-425F-9536-009BDA67397B}" type="presParOf" srcId="{79969572-334C-4B3E-B82B-D9CCCE43DB64}" destId="{6F4DCE86-F43E-4584-8090-49591A33891B}" srcOrd="0" destOrd="0" presId="urn:microsoft.com/office/officeart/2005/8/layout/default"/>
    <dgm:cxn modelId="{CB0423D5-7E3C-4C9E-BA30-D7C2701FF8E7}" type="presParOf" srcId="{79969572-334C-4B3E-B82B-D9CCCE43DB64}" destId="{96C73336-9E4E-4BDA-B676-890A3A633A41}" srcOrd="1" destOrd="0" presId="urn:microsoft.com/office/officeart/2005/8/layout/default"/>
    <dgm:cxn modelId="{0C1BD70F-83A4-451C-A99C-16DB098F6928}" type="presParOf" srcId="{79969572-334C-4B3E-B82B-D9CCCE43DB64}" destId="{72F3666B-3984-44E2-865E-C619B1D07C94}" srcOrd="2" destOrd="0" presId="urn:microsoft.com/office/officeart/2005/8/layout/default"/>
    <dgm:cxn modelId="{BEF737EC-7961-4410-A16E-DC188142D589}" type="presParOf" srcId="{79969572-334C-4B3E-B82B-D9CCCE43DB64}" destId="{FE5F5C2D-E4C3-49E9-9C33-41B8432AAACD}" srcOrd="3" destOrd="0" presId="urn:microsoft.com/office/officeart/2005/8/layout/default"/>
    <dgm:cxn modelId="{CFEDCC1A-2F39-4AC7-A4E6-6217C12ADE37}" type="presParOf" srcId="{79969572-334C-4B3E-B82B-D9CCCE43DB64}" destId="{06D6BBCD-5DA1-4D57-A87A-8A7AF94828DA}" srcOrd="4" destOrd="0" presId="urn:microsoft.com/office/officeart/2005/8/layout/default"/>
    <dgm:cxn modelId="{6AE689BC-3281-4DE3-A653-536E7556187A}" type="presParOf" srcId="{79969572-334C-4B3E-B82B-D9CCCE43DB64}" destId="{3DA58E03-1248-4775-A5BF-5A9B32418894}" srcOrd="5" destOrd="0" presId="urn:microsoft.com/office/officeart/2005/8/layout/default"/>
    <dgm:cxn modelId="{AA914D17-911E-41D5-BB3B-73BE68A511B9}" type="presParOf" srcId="{79969572-334C-4B3E-B82B-D9CCCE43DB64}" destId="{0351293A-FDC6-48FA-8AE0-F92E2C97079E}" srcOrd="6" destOrd="0" presId="urn:microsoft.com/office/officeart/2005/8/layout/default"/>
    <dgm:cxn modelId="{71D41CB1-1CAA-409C-A7F7-5636D834E781}" type="presParOf" srcId="{79969572-334C-4B3E-B82B-D9CCCE43DB64}" destId="{65927FEE-281F-4AE2-8329-FE0ADFBC9963}" srcOrd="7" destOrd="0" presId="urn:microsoft.com/office/officeart/2005/8/layout/default"/>
    <dgm:cxn modelId="{82D5EC5E-8588-4864-A35E-29AF0EEE6F28}" type="presParOf" srcId="{79969572-334C-4B3E-B82B-D9CCCE43DB64}" destId="{FC56E687-CD21-4087-8B1B-2DB5D09CCD72}" srcOrd="8" destOrd="0" presId="urn:microsoft.com/office/officeart/2005/8/layout/default"/>
    <dgm:cxn modelId="{1F8A309F-E0CB-42C0-BBB3-F922F8AC02BF}" type="presParOf" srcId="{79969572-334C-4B3E-B82B-D9CCCE43DB64}" destId="{B2FFD995-17F7-42CD-8E6C-193E660378A7}" srcOrd="9" destOrd="0" presId="urn:microsoft.com/office/officeart/2005/8/layout/default"/>
    <dgm:cxn modelId="{FB7003E7-6D33-4A3D-A61C-9DEE912E6521}" type="presParOf" srcId="{79969572-334C-4B3E-B82B-D9CCCE43DB64}" destId="{86C2A0B8-1483-4E89-842A-4773B73378B3}" srcOrd="10" destOrd="0" presId="urn:microsoft.com/office/officeart/2005/8/layout/default"/>
    <dgm:cxn modelId="{C2C23E7A-1DBA-4CBF-8AB2-635CDC836F34}" type="presParOf" srcId="{79969572-334C-4B3E-B82B-D9CCCE43DB64}" destId="{6BCABDA9-6E18-4227-82A5-495FA264AC78}" srcOrd="11" destOrd="0" presId="urn:microsoft.com/office/officeart/2005/8/layout/default"/>
    <dgm:cxn modelId="{187983B4-4A53-456A-B53F-1E5DBEC81AD6}" type="presParOf" srcId="{79969572-334C-4B3E-B82B-D9CCCE43DB64}" destId="{8A6B683F-5B47-4877-9251-9C60C850AD43}" srcOrd="12" destOrd="0" presId="urn:microsoft.com/office/officeart/2005/8/layout/default"/>
    <dgm:cxn modelId="{9737BA6E-80E0-4130-851D-F2E1E276F74C}" type="presParOf" srcId="{79969572-334C-4B3E-B82B-D9CCCE43DB64}" destId="{32BC9F10-87D0-4A25-A60D-EDD7A0142BA0}" srcOrd="13" destOrd="0" presId="urn:microsoft.com/office/officeart/2005/8/layout/default"/>
    <dgm:cxn modelId="{7E7E93E7-5454-4540-A807-2AF26B09D8F9}" type="presParOf" srcId="{79969572-334C-4B3E-B82B-D9CCCE43DB64}" destId="{A8792A78-ED77-4FD5-BB68-22333E20F92A}" srcOrd="14" destOrd="0" presId="urn:microsoft.com/office/officeart/2005/8/layout/default"/>
    <dgm:cxn modelId="{E8387626-0569-450B-BD0B-0AA90618CC0C}" type="presParOf" srcId="{79969572-334C-4B3E-B82B-D9CCCE43DB64}" destId="{A62B9F63-C3C8-4AD5-8D22-CADE2A28E699}" srcOrd="15" destOrd="0" presId="urn:microsoft.com/office/officeart/2005/8/layout/default"/>
    <dgm:cxn modelId="{499971F8-0F71-46E3-83DD-75C8B2F3D135}" type="presParOf" srcId="{79969572-334C-4B3E-B82B-D9CCCE43DB64}" destId="{DF02B68E-185C-40C3-9FA1-67074E7C2C97}" srcOrd="16" destOrd="0" presId="urn:microsoft.com/office/officeart/2005/8/layout/default"/>
    <dgm:cxn modelId="{8F496437-4508-4F22-A3CB-0A00A2C45C30}" type="presParOf" srcId="{79969572-334C-4B3E-B82B-D9CCCE43DB64}" destId="{9DC0B09C-1D83-4522-966F-060D98BC508A}" srcOrd="17" destOrd="0" presId="urn:microsoft.com/office/officeart/2005/8/layout/default"/>
    <dgm:cxn modelId="{BA3446EA-2B24-4F12-B2FE-BBB1E5DAE201}" type="presParOf" srcId="{79969572-334C-4B3E-B82B-D9CCCE43DB64}" destId="{7A789572-FE69-42A2-9586-1C7D56B5643F}" srcOrd="18" destOrd="0" presId="urn:microsoft.com/office/officeart/2005/8/layout/default"/>
    <dgm:cxn modelId="{6C2279B4-EB18-4128-BEEE-5443B2528FB2}" type="presParOf" srcId="{79969572-334C-4B3E-B82B-D9CCCE43DB64}" destId="{BE4BC2FA-FD0F-4781-ACBF-94469F353C5A}" srcOrd="19" destOrd="0" presId="urn:microsoft.com/office/officeart/2005/8/layout/default"/>
    <dgm:cxn modelId="{FD9DCE19-9926-4597-A154-DEA8C010743F}" type="presParOf" srcId="{79969572-334C-4B3E-B82B-D9CCCE43DB64}" destId="{BD15CEC6-9D8C-41F9-8289-2809DB1B82CC}" srcOrd="2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9116C6-B348-454C-911E-F8D1C7A134C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4440A0-E2F3-4356-B375-45EFAB322418}">
      <dgm:prSet/>
      <dgm:spPr>
        <a:solidFill>
          <a:srgbClr val="6600CC"/>
        </a:solidFill>
      </dgm:spPr>
      <dgm:t>
        <a:bodyPr/>
        <a:lstStyle/>
        <a:p>
          <a:r>
            <a:rPr lang="ru-RU" b="1" dirty="0"/>
            <a:t>Функционально-ролевая</a:t>
          </a:r>
          <a:endParaRPr lang="ru-RU" dirty="0"/>
        </a:p>
      </dgm:t>
    </dgm:pt>
    <dgm:pt modelId="{851D28BB-B78E-4A7A-8716-4F79CC4F6A44}" type="parTrans" cxnId="{F0556318-2D3A-4F05-9F31-C96462B50B6A}">
      <dgm:prSet/>
      <dgm:spPr/>
      <dgm:t>
        <a:bodyPr/>
        <a:lstStyle/>
        <a:p>
          <a:endParaRPr lang="ru-RU"/>
        </a:p>
      </dgm:t>
    </dgm:pt>
    <dgm:pt modelId="{84263BA9-9A64-42F7-938A-A4C10B599D59}" type="sibTrans" cxnId="{F0556318-2D3A-4F05-9F31-C96462B50B6A}">
      <dgm:prSet/>
      <dgm:spPr/>
      <dgm:t>
        <a:bodyPr/>
        <a:lstStyle/>
        <a:p>
          <a:endParaRPr lang="ru-RU"/>
        </a:p>
      </dgm:t>
    </dgm:pt>
    <dgm:pt modelId="{CC442659-D6A2-40C6-88D5-6A032EB73167}">
      <dgm:prSet/>
      <dgm:spPr>
        <a:solidFill>
          <a:srgbClr val="6600CC"/>
        </a:solidFill>
      </dgm:spPr>
      <dgm:t>
        <a:bodyPr/>
        <a:lstStyle/>
        <a:p>
          <a:r>
            <a:rPr lang="ru-RU" b="1" dirty="0"/>
            <a:t>Личностная</a:t>
          </a:r>
          <a:r>
            <a:rPr lang="ru-RU" dirty="0"/>
            <a:t>  </a:t>
          </a:r>
        </a:p>
      </dgm:t>
    </dgm:pt>
    <dgm:pt modelId="{701FA788-CD86-499D-AD0D-0D0BA53DAF2B}" type="parTrans" cxnId="{FA7245B6-CC61-45B6-A087-2FE1378843FF}">
      <dgm:prSet/>
      <dgm:spPr/>
      <dgm:t>
        <a:bodyPr/>
        <a:lstStyle/>
        <a:p>
          <a:endParaRPr lang="ru-RU"/>
        </a:p>
      </dgm:t>
    </dgm:pt>
    <dgm:pt modelId="{79EFB2ED-35A9-41F2-966F-50F283952885}" type="sibTrans" cxnId="{FA7245B6-CC61-45B6-A087-2FE1378843FF}">
      <dgm:prSet/>
      <dgm:spPr/>
      <dgm:t>
        <a:bodyPr/>
        <a:lstStyle/>
        <a:p>
          <a:endParaRPr lang="ru-RU"/>
        </a:p>
      </dgm:t>
    </dgm:pt>
    <dgm:pt modelId="{E47DDA7B-41FF-46F9-AB68-1B9B40B1D3D5}">
      <dgm:prSet/>
      <dgm:spPr/>
      <dgm:t>
        <a:bodyPr/>
        <a:lstStyle/>
        <a:p>
          <a:r>
            <a:rPr lang="ru-RU" dirty="0"/>
            <a:t>Направлена на  преобразование  когнитивной  сферы  учеников</a:t>
          </a:r>
        </a:p>
      </dgm:t>
    </dgm:pt>
    <dgm:pt modelId="{E4733BE2-1729-495F-B573-AA3922255B77}" type="parTrans" cxnId="{165A8AEA-41BA-4083-8D32-F8F677B05E8D}">
      <dgm:prSet/>
      <dgm:spPr/>
      <dgm:t>
        <a:bodyPr/>
        <a:lstStyle/>
        <a:p>
          <a:endParaRPr lang="ru-RU"/>
        </a:p>
      </dgm:t>
    </dgm:pt>
    <dgm:pt modelId="{199D6930-B6C9-4A21-8F51-1C918E702271}" type="sibTrans" cxnId="{165A8AEA-41BA-4083-8D32-F8F677B05E8D}">
      <dgm:prSet/>
      <dgm:spPr/>
      <dgm:t>
        <a:bodyPr/>
        <a:lstStyle/>
        <a:p>
          <a:endParaRPr lang="ru-RU"/>
        </a:p>
      </dgm:t>
    </dgm:pt>
    <dgm:pt modelId="{4EECB0CE-C3BC-471E-B8FF-E59E5C522B29}">
      <dgm:prSet/>
      <dgm:spPr/>
      <dgm:t>
        <a:bodyPr/>
        <a:lstStyle/>
        <a:p>
          <a:r>
            <a:rPr lang="ru-RU" dirty="0"/>
            <a:t>Деятельность  учителя  в большей  степени  затрагивает  мотивационно-смысловые сферы  учащегося. Содержание  образования  и  стиль  взаимоотношений  выступают  средством  преобразования  этих  сфер.  </a:t>
          </a:r>
        </a:p>
      </dgm:t>
    </dgm:pt>
    <dgm:pt modelId="{B8882792-7B48-4B7C-8D67-0D59DA54B31D}" type="parTrans" cxnId="{16A37810-97A4-476D-A8A7-3925108156B1}">
      <dgm:prSet/>
      <dgm:spPr/>
      <dgm:t>
        <a:bodyPr/>
        <a:lstStyle/>
        <a:p>
          <a:endParaRPr lang="ru-RU"/>
        </a:p>
      </dgm:t>
    </dgm:pt>
    <dgm:pt modelId="{AEAF23CA-1647-4C4C-94B2-BF46A4BADAE2}" type="sibTrans" cxnId="{16A37810-97A4-476D-A8A7-3925108156B1}">
      <dgm:prSet/>
      <dgm:spPr/>
      <dgm:t>
        <a:bodyPr/>
        <a:lstStyle/>
        <a:p>
          <a:endParaRPr lang="ru-RU"/>
        </a:p>
      </dgm:t>
    </dgm:pt>
    <dgm:pt modelId="{A7656314-9071-4DD4-B456-BF7F85643D0F}">
      <dgm:prSet/>
      <dgm:spPr/>
      <dgm:t>
        <a:bodyPr/>
        <a:lstStyle/>
        <a:p>
          <a:r>
            <a:rPr lang="ru-RU" dirty="0"/>
            <a:t>Критерием  успешности служит  соответствие  достижений  учащихся  заданным  эталонам. </a:t>
          </a:r>
        </a:p>
      </dgm:t>
    </dgm:pt>
    <dgm:pt modelId="{D8622B8C-C705-412B-8796-641F821B8A43}" type="parTrans" cxnId="{219B99CC-F7CA-4738-8C26-3F6C8D4617C1}">
      <dgm:prSet/>
      <dgm:spPr/>
      <dgm:t>
        <a:bodyPr/>
        <a:lstStyle/>
        <a:p>
          <a:endParaRPr lang="ru-RU"/>
        </a:p>
      </dgm:t>
    </dgm:pt>
    <dgm:pt modelId="{4F294443-CD12-455E-B1A5-C2A0530A5DDE}" type="sibTrans" cxnId="{219B99CC-F7CA-4738-8C26-3F6C8D4617C1}">
      <dgm:prSet/>
      <dgm:spPr/>
      <dgm:t>
        <a:bodyPr/>
        <a:lstStyle/>
        <a:p>
          <a:endParaRPr lang="ru-RU"/>
        </a:p>
      </dgm:t>
    </dgm:pt>
    <dgm:pt modelId="{814A8097-7819-4CE0-ABEA-FB5EAEACBC56}">
      <dgm:prSet/>
      <dgm:spPr/>
      <dgm:t>
        <a:bodyPr/>
        <a:lstStyle/>
        <a:p>
          <a:r>
            <a:rPr lang="ru-RU" dirty="0"/>
            <a:t>Такие учителя регламентируют  деятельность  детей,  ограничивая  при  этом проявления  их  творческих  способностей. </a:t>
          </a:r>
        </a:p>
      </dgm:t>
    </dgm:pt>
    <dgm:pt modelId="{EB488325-271F-4A61-87E7-1244A556852A}" type="parTrans" cxnId="{944CF078-AB8E-4A4E-AB0F-AFF175524172}">
      <dgm:prSet/>
      <dgm:spPr/>
      <dgm:t>
        <a:bodyPr/>
        <a:lstStyle/>
        <a:p>
          <a:endParaRPr lang="ru-RU"/>
        </a:p>
      </dgm:t>
    </dgm:pt>
    <dgm:pt modelId="{C933C537-C05D-4A49-A7E3-98BC7C0302E2}" type="sibTrans" cxnId="{944CF078-AB8E-4A4E-AB0F-AFF175524172}">
      <dgm:prSet/>
      <dgm:spPr/>
      <dgm:t>
        <a:bodyPr/>
        <a:lstStyle/>
        <a:p>
          <a:endParaRPr lang="ru-RU"/>
        </a:p>
      </dgm:t>
    </dgm:pt>
    <dgm:pt modelId="{C100AA15-A53A-4874-BF7A-59A802FDE874}">
      <dgm:prSet/>
      <dgm:spPr/>
      <dgm:t>
        <a:bodyPr/>
        <a:lstStyle/>
        <a:p>
          <a:r>
            <a:rPr lang="ru-RU" dirty="0"/>
            <a:t>Позволяет  создать  наиболее благоприятные  условия  для  развития  творческих  способностей, индивидуальности  ученика . </a:t>
          </a:r>
        </a:p>
      </dgm:t>
    </dgm:pt>
    <dgm:pt modelId="{9D76A4CF-8FFA-401E-AE8F-E15D1AA4C1D2}" type="parTrans" cxnId="{19E50BF4-C839-4EB7-AD9E-B7C9691822B7}">
      <dgm:prSet/>
      <dgm:spPr/>
      <dgm:t>
        <a:bodyPr/>
        <a:lstStyle/>
        <a:p>
          <a:endParaRPr lang="ru-RU"/>
        </a:p>
      </dgm:t>
    </dgm:pt>
    <dgm:pt modelId="{1DA501AF-4079-406C-8A55-F8D60893394B}" type="sibTrans" cxnId="{19E50BF4-C839-4EB7-AD9E-B7C9691822B7}">
      <dgm:prSet/>
      <dgm:spPr/>
      <dgm:t>
        <a:bodyPr/>
        <a:lstStyle/>
        <a:p>
          <a:endParaRPr lang="ru-RU"/>
        </a:p>
      </dgm:t>
    </dgm:pt>
    <dgm:pt modelId="{5EC9374A-8D3E-48A2-A200-36641ED7E8DE}">
      <dgm:prSet/>
      <dgm:spPr/>
      <dgm:t>
        <a:bodyPr/>
        <a:lstStyle/>
        <a:p>
          <a:endParaRPr lang="ru-RU" dirty="0"/>
        </a:p>
      </dgm:t>
    </dgm:pt>
    <dgm:pt modelId="{AEB584F4-2DC7-496E-9203-4BB1BAF59DCF}" type="parTrans" cxnId="{3183075E-396B-49A5-AFB0-6EC62971E38A}">
      <dgm:prSet/>
      <dgm:spPr/>
      <dgm:t>
        <a:bodyPr/>
        <a:lstStyle/>
        <a:p>
          <a:endParaRPr lang="ru-RU"/>
        </a:p>
      </dgm:t>
    </dgm:pt>
    <dgm:pt modelId="{1678038A-7F96-4171-9D4B-69DBE39AE115}" type="sibTrans" cxnId="{3183075E-396B-49A5-AFB0-6EC62971E38A}">
      <dgm:prSet/>
      <dgm:spPr/>
      <dgm:t>
        <a:bodyPr/>
        <a:lstStyle/>
        <a:p>
          <a:endParaRPr lang="ru-RU"/>
        </a:p>
      </dgm:t>
    </dgm:pt>
    <dgm:pt modelId="{7BD69F29-6F50-4C6F-8B23-7B7408392416}">
      <dgm:prSet/>
      <dgm:spPr/>
      <dgm:t>
        <a:bodyPr/>
        <a:lstStyle/>
        <a:p>
          <a:endParaRPr lang="ru-RU" dirty="0"/>
        </a:p>
      </dgm:t>
    </dgm:pt>
    <dgm:pt modelId="{A3429D8E-28BD-4FF9-A15E-C0BDE068EBEB}" type="parTrans" cxnId="{0FB2F5D6-5975-467E-98C9-E044E7ADEF0C}">
      <dgm:prSet/>
      <dgm:spPr/>
      <dgm:t>
        <a:bodyPr/>
        <a:lstStyle/>
        <a:p>
          <a:endParaRPr lang="ru-RU"/>
        </a:p>
      </dgm:t>
    </dgm:pt>
    <dgm:pt modelId="{32F8BF56-C617-4C6B-A1A1-618584ED4982}" type="sibTrans" cxnId="{0FB2F5D6-5975-467E-98C9-E044E7ADEF0C}">
      <dgm:prSet/>
      <dgm:spPr/>
      <dgm:t>
        <a:bodyPr/>
        <a:lstStyle/>
        <a:p>
          <a:endParaRPr lang="ru-RU"/>
        </a:p>
      </dgm:t>
    </dgm:pt>
    <dgm:pt modelId="{FF202161-E443-4336-A96A-9EC0E7DBC3E9}" type="pres">
      <dgm:prSet presAssocID="{7E9116C6-B348-454C-911E-F8D1C7A134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BE3EF1-981B-4372-9B9D-EEA6ED6C76F1}" type="pres">
      <dgm:prSet presAssocID="{C44440A0-E2F3-4356-B375-45EFAB322418}" presName="composite" presStyleCnt="0"/>
      <dgm:spPr/>
    </dgm:pt>
    <dgm:pt modelId="{CE2EAFCC-B7DD-41C9-962C-C6D69087CE9A}" type="pres">
      <dgm:prSet presAssocID="{C44440A0-E2F3-4356-B375-45EFAB32241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E96D5E-1E04-4B70-9F90-3CE78D66AB68}" type="pres">
      <dgm:prSet presAssocID="{C44440A0-E2F3-4356-B375-45EFAB32241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A8CE77-7BD3-49A0-85BB-623C8A53641C}" type="pres">
      <dgm:prSet presAssocID="{84263BA9-9A64-42F7-938A-A4C10B599D59}" presName="space" presStyleCnt="0"/>
      <dgm:spPr/>
    </dgm:pt>
    <dgm:pt modelId="{348A4990-C404-4CDA-9586-DE9751731CB4}" type="pres">
      <dgm:prSet presAssocID="{CC442659-D6A2-40C6-88D5-6A032EB73167}" presName="composite" presStyleCnt="0"/>
      <dgm:spPr/>
    </dgm:pt>
    <dgm:pt modelId="{45E2A391-15BD-4969-8042-0DE9D5C8C270}" type="pres">
      <dgm:prSet presAssocID="{CC442659-D6A2-40C6-88D5-6A032EB7316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16ED5F-0A9A-4AAC-8ABF-96A6E0ECDCE6}" type="pres">
      <dgm:prSet presAssocID="{CC442659-D6A2-40C6-88D5-6A032EB7316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4F7146-2F8C-4306-86EA-E9CB3A7046A6}" type="presOf" srcId="{E47DDA7B-41FF-46F9-AB68-1B9B40B1D3D5}" destId="{0FE96D5E-1E04-4B70-9F90-3CE78D66AB68}" srcOrd="0" destOrd="0" presId="urn:microsoft.com/office/officeart/2005/8/layout/hList1"/>
    <dgm:cxn modelId="{FA7245B6-CC61-45B6-A087-2FE1378843FF}" srcId="{7E9116C6-B348-454C-911E-F8D1C7A134C7}" destId="{CC442659-D6A2-40C6-88D5-6A032EB73167}" srcOrd="1" destOrd="0" parTransId="{701FA788-CD86-499D-AD0D-0D0BA53DAF2B}" sibTransId="{79EFB2ED-35A9-41F2-966F-50F283952885}"/>
    <dgm:cxn modelId="{944CF078-AB8E-4A4E-AB0F-AFF175524172}" srcId="{C44440A0-E2F3-4356-B375-45EFAB322418}" destId="{814A8097-7819-4CE0-ABEA-FB5EAEACBC56}" srcOrd="4" destOrd="0" parTransId="{EB488325-271F-4A61-87E7-1244A556852A}" sibTransId="{C933C537-C05D-4A49-A7E3-98BC7C0302E2}"/>
    <dgm:cxn modelId="{00AA2CBF-A6C7-49B7-B2E0-1AD6E4A221BF}" type="presOf" srcId="{7BD69F29-6F50-4C6F-8B23-7B7408392416}" destId="{0FE96D5E-1E04-4B70-9F90-3CE78D66AB68}" srcOrd="0" destOrd="3" presId="urn:microsoft.com/office/officeart/2005/8/layout/hList1"/>
    <dgm:cxn modelId="{F0556318-2D3A-4F05-9F31-C96462B50B6A}" srcId="{7E9116C6-B348-454C-911E-F8D1C7A134C7}" destId="{C44440A0-E2F3-4356-B375-45EFAB322418}" srcOrd="0" destOrd="0" parTransId="{851D28BB-B78E-4A7A-8716-4F79CC4F6A44}" sibTransId="{84263BA9-9A64-42F7-938A-A4C10B599D59}"/>
    <dgm:cxn modelId="{165A8AEA-41BA-4083-8D32-F8F677B05E8D}" srcId="{C44440A0-E2F3-4356-B375-45EFAB322418}" destId="{E47DDA7B-41FF-46F9-AB68-1B9B40B1D3D5}" srcOrd="0" destOrd="0" parTransId="{E4733BE2-1729-495F-B573-AA3922255B77}" sibTransId="{199D6930-B6C9-4A21-8F51-1C918E702271}"/>
    <dgm:cxn modelId="{0D3F3DCB-F1C4-4CCD-8760-47E597A5A1BB}" type="presOf" srcId="{C100AA15-A53A-4874-BF7A-59A802FDE874}" destId="{9E16ED5F-0A9A-4AAC-8ABF-96A6E0ECDCE6}" srcOrd="0" destOrd="1" presId="urn:microsoft.com/office/officeart/2005/8/layout/hList1"/>
    <dgm:cxn modelId="{C4F6045B-DA4F-4716-924D-CF0A363260A7}" type="presOf" srcId="{4EECB0CE-C3BC-471E-B8FF-E59E5C522B29}" destId="{9E16ED5F-0A9A-4AAC-8ABF-96A6E0ECDCE6}" srcOrd="0" destOrd="0" presId="urn:microsoft.com/office/officeart/2005/8/layout/hList1"/>
    <dgm:cxn modelId="{0FB2F5D6-5975-467E-98C9-E044E7ADEF0C}" srcId="{C44440A0-E2F3-4356-B375-45EFAB322418}" destId="{7BD69F29-6F50-4C6F-8B23-7B7408392416}" srcOrd="3" destOrd="0" parTransId="{A3429D8E-28BD-4FF9-A15E-C0BDE068EBEB}" sibTransId="{32F8BF56-C617-4C6B-A1A1-618584ED4982}"/>
    <dgm:cxn modelId="{7C2AB14F-3936-4A7B-920B-50DEE49A352F}" type="presOf" srcId="{C44440A0-E2F3-4356-B375-45EFAB322418}" destId="{CE2EAFCC-B7DD-41C9-962C-C6D69087CE9A}" srcOrd="0" destOrd="0" presId="urn:microsoft.com/office/officeart/2005/8/layout/hList1"/>
    <dgm:cxn modelId="{609939F8-021C-41DB-B050-AD18239B6DCC}" type="presOf" srcId="{814A8097-7819-4CE0-ABEA-FB5EAEACBC56}" destId="{0FE96D5E-1E04-4B70-9F90-3CE78D66AB68}" srcOrd="0" destOrd="4" presId="urn:microsoft.com/office/officeart/2005/8/layout/hList1"/>
    <dgm:cxn modelId="{02408284-17D2-41C7-9FD8-28B1CEAF7B0C}" type="presOf" srcId="{CC442659-D6A2-40C6-88D5-6A032EB73167}" destId="{45E2A391-15BD-4969-8042-0DE9D5C8C270}" srcOrd="0" destOrd="0" presId="urn:microsoft.com/office/officeart/2005/8/layout/hList1"/>
    <dgm:cxn modelId="{EE71301B-6B3F-42D0-9EF2-FBDBBB4E8476}" type="presOf" srcId="{5EC9374A-8D3E-48A2-A200-36641ED7E8DE}" destId="{0FE96D5E-1E04-4B70-9F90-3CE78D66AB68}" srcOrd="0" destOrd="1" presId="urn:microsoft.com/office/officeart/2005/8/layout/hList1"/>
    <dgm:cxn modelId="{D7401E85-9667-4B6D-8DCF-3308E8DC14F8}" type="presOf" srcId="{7E9116C6-B348-454C-911E-F8D1C7A134C7}" destId="{FF202161-E443-4336-A96A-9EC0E7DBC3E9}" srcOrd="0" destOrd="0" presId="urn:microsoft.com/office/officeart/2005/8/layout/hList1"/>
    <dgm:cxn modelId="{19E50BF4-C839-4EB7-AD9E-B7C9691822B7}" srcId="{CC442659-D6A2-40C6-88D5-6A032EB73167}" destId="{C100AA15-A53A-4874-BF7A-59A802FDE874}" srcOrd="1" destOrd="0" parTransId="{9D76A4CF-8FFA-401E-AE8F-E15D1AA4C1D2}" sibTransId="{1DA501AF-4079-406C-8A55-F8D60893394B}"/>
    <dgm:cxn modelId="{16A37810-97A4-476D-A8A7-3925108156B1}" srcId="{CC442659-D6A2-40C6-88D5-6A032EB73167}" destId="{4EECB0CE-C3BC-471E-B8FF-E59E5C522B29}" srcOrd="0" destOrd="0" parTransId="{B8882792-7B48-4B7C-8D67-0D59DA54B31D}" sibTransId="{AEAF23CA-1647-4C4C-94B2-BF46A4BADAE2}"/>
    <dgm:cxn modelId="{219B99CC-F7CA-4738-8C26-3F6C8D4617C1}" srcId="{C44440A0-E2F3-4356-B375-45EFAB322418}" destId="{A7656314-9071-4DD4-B456-BF7F85643D0F}" srcOrd="2" destOrd="0" parTransId="{D8622B8C-C705-412B-8796-641F821B8A43}" sibTransId="{4F294443-CD12-455E-B1A5-C2A0530A5DDE}"/>
    <dgm:cxn modelId="{31F04802-ABF0-485B-8706-2CB6898B1F22}" type="presOf" srcId="{A7656314-9071-4DD4-B456-BF7F85643D0F}" destId="{0FE96D5E-1E04-4B70-9F90-3CE78D66AB68}" srcOrd="0" destOrd="2" presId="urn:microsoft.com/office/officeart/2005/8/layout/hList1"/>
    <dgm:cxn modelId="{3183075E-396B-49A5-AFB0-6EC62971E38A}" srcId="{C44440A0-E2F3-4356-B375-45EFAB322418}" destId="{5EC9374A-8D3E-48A2-A200-36641ED7E8DE}" srcOrd="1" destOrd="0" parTransId="{AEB584F4-2DC7-496E-9203-4BB1BAF59DCF}" sibTransId="{1678038A-7F96-4171-9D4B-69DBE39AE115}"/>
    <dgm:cxn modelId="{5DEE954E-0C15-4F3E-BC54-F8A345E686D1}" type="presParOf" srcId="{FF202161-E443-4336-A96A-9EC0E7DBC3E9}" destId="{46BE3EF1-981B-4372-9B9D-EEA6ED6C76F1}" srcOrd="0" destOrd="0" presId="urn:microsoft.com/office/officeart/2005/8/layout/hList1"/>
    <dgm:cxn modelId="{187ABB95-3AEE-4BE9-93A3-722F93CEDE0E}" type="presParOf" srcId="{46BE3EF1-981B-4372-9B9D-EEA6ED6C76F1}" destId="{CE2EAFCC-B7DD-41C9-962C-C6D69087CE9A}" srcOrd="0" destOrd="0" presId="urn:microsoft.com/office/officeart/2005/8/layout/hList1"/>
    <dgm:cxn modelId="{00A08996-D97D-4535-AC94-2CD120243781}" type="presParOf" srcId="{46BE3EF1-981B-4372-9B9D-EEA6ED6C76F1}" destId="{0FE96D5E-1E04-4B70-9F90-3CE78D66AB68}" srcOrd="1" destOrd="0" presId="urn:microsoft.com/office/officeart/2005/8/layout/hList1"/>
    <dgm:cxn modelId="{F5D701A4-0593-4BED-AEC3-AFA391060F52}" type="presParOf" srcId="{FF202161-E443-4336-A96A-9EC0E7DBC3E9}" destId="{D0A8CE77-7BD3-49A0-85BB-623C8A53641C}" srcOrd="1" destOrd="0" presId="urn:microsoft.com/office/officeart/2005/8/layout/hList1"/>
    <dgm:cxn modelId="{C0D0A85B-B182-480B-A079-E3C108B61964}" type="presParOf" srcId="{FF202161-E443-4336-A96A-9EC0E7DBC3E9}" destId="{348A4990-C404-4CDA-9586-DE9751731CB4}" srcOrd="2" destOrd="0" presId="urn:microsoft.com/office/officeart/2005/8/layout/hList1"/>
    <dgm:cxn modelId="{3F35BA20-6225-4285-93A0-3E1D20DE1D52}" type="presParOf" srcId="{348A4990-C404-4CDA-9586-DE9751731CB4}" destId="{45E2A391-15BD-4969-8042-0DE9D5C8C270}" srcOrd="0" destOrd="0" presId="urn:microsoft.com/office/officeart/2005/8/layout/hList1"/>
    <dgm:cxn modelId="{8A714C7A-7AAC-497B-8E63-86860709EE3B}" type="presParOf" srcId="{348A4990-C404-4CDA-9586-DE9751731CB4}" destId="{9E16ED5F-0A9A-4AAC-8ABF-96A6E0ECDCE6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FD7944-4A5D-4778-BA1E-DC5924D8C2D6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328C06-D83C-4A6F-9C24-3808CD60543D}">
      <dgm:prSet/>
      <dgm:spPr>
        <a:noFill/>
        <a:ln>
          <a:solidFill>
            <a:srgbClr val="6600CC"/>
          </a:solidFill>
        </a:ln>
      </dgm:spPr>
      <dgm:t>
        <a:bodyPr/>
        <a:lstStyle/>
        <a:p>
          <a:r>
            <a:rPr lang="ru-RU" dirty="0"/>
            <a:t>Стиль развивающего творческого  общения </a:t>
          </a:r>
        </a:p>
      </dgm:t>
    </dgm:pt>
    <dgm:pt modelId="{28378CD6-CD8C-44AD-8792-284BC7AF8ECF}" type="parTrans" cxnId="{F3AEAA61-4B4A-458C-B6AC-CD0D1518F963}">
      <dgm:prSet/>
      <dgm:spPr/>
      <dgm:t>
        <a:bodyPr/>
        <a:lstStyle/>
        <a:p>
          <a:endParaRPr lang="ru-RU"/>
        </a:p>
      </dgm:t>
    </dgm:pt>
    <dgm:pt modelId="{8404E2DA-EAB5-4E4D-AEFB-0DF3F7A72077}" type="sibTrans" cxnId="{F3AEAA61-4B4A-458C-B6AC-CD0D1518F963}">
      <dgm:prSet/>
      <dgm:spPr/>
      <dgm:t>
        <a:bodyPr/>
        <a:lstStyle/>
        <a:p>
          <a:endParaRPr lang="ru-RU"/>
        </a:p>
      </dgm:t>
    </dgm:pt>
    <dgm:pt modelId="{70CC5B58-BEF3-4062-90BC-E27263688F71}">
      <dgm:prSet/>
      <dgm:spPr>
        <a:noFill/>
        <a:ln>
          <a:solidFill>
            <a:srgbClr val="6600CC"/>
          </a:solidFill>
        </a:ln>
      </dgm:spPr>
      <dgm:t>
        <a:bodyPr/>
        <a:lstStyle/>
        <a:p>
          <a:r>
            <a:rPr lang="ru-RU" dirty="0"/>
            <a:t>Стиль  функционально-ролевого  общения</a:t>
          </a:r>
        </a:p>
      </dgm:t>
    </dgm:pt>
    <dgm:pt modelId="{20137B5F-7DEF-4A50-9F12-0CC2326D1486}" type="parTrans" cxnId="{631252F6-7223-479F-B865-7A763D1AF36B}">
      <dgm:prSet/>
      <dgm:spPr/>
      <dgm:t>
        <a:bodyPr/>
        <a:lstStyle/>
        <a:p>
          <a:endParaRPr lang="ru-RU"/>
        </a:p>
      </dgm:t>
    </dgm:pt>
    <dgm:pt modelId="{F27EF7BC-77C2-4EB3-9EE7-79B4922DEB53}" type="sibTrans" cxnId="{631252F6-7223-479F-B865-7A763D1AF36B}">
      <dgm:prSet/>
      <dgm:spPr/>
      <dgm:t>
        <a:bodyPr/>
        <a:lstStyle/>
        <a:p>
          <a:endParaRPr lang="ru-RU"/>
        </a:p>
      </dgm:t>
    </dgm:pt>
    <dgm:pt modelId="{5BF8AA0B-4064-4E3E-BFA7-F6C785306E07}">
      <dgm:prSet/>
      <dgm:spPr>
        <a:noFill/>
        <a:ln>
          <a:solidFill>
            <a:srgbClr val="6600CC"/>
          </a:solidFill>
        </a:ln>
      </dgm:spPr>
      <dgm:t>
        <a:bodyPr/>
        <a:lstStyle/>
        <a:p>
          <a:r>
            <a:rPr lang="ru-RU"/>
            <a:t>Инфантильный  стиль  педагогического  взаимодействия</a:t>
          </a:r>
        </a:p>
      </dgm:t>
    </dgm:pt>
    <dgm:pt modelId="{0010F07C-2D8F-48CE-82BA-9635BABA8910}" type="parTrans" cxnId="{B88E66EF-BA1F-4FF0-BEC9-EB797C5A2979}">
      <dgm:prSet/>
      <dgm:spPr/>
      <dgm:t>
        <a:bodyPr/>
        <a:lstStyle/>
        <a:p>
          <a:endParaRPr lang="ru-RU"/>
        </a:p>
      </dgm:t>
    </dgm:pt>
    <dgm:pt modelId="{C51388EE-C8E0-483A-976E-A537AAF49934}" type="sibTrans" cxnId="{B88E66EF-BA1F-4FF0-BEC9-EB797C5A2979}">
      <dgm:prSet/>
      <dgm:spPr/>
      <dgm:t>
        <a:bodyPr/>
        <a:lstStyle/>
        <a:p>
          <a:endParaRPr lang="ru-RU"/>
        </a:p>
      </dgm:t>
    </dgm:pt>
    <dgm:pt modelId="{7D5616CA-3C7E-4D5A-B356-F9E94246607B}">
      <dgm:prSet/>
      <dgm:spPr>
        <a:noFill/>
        <a:ln>
          <a:solidFill>
            <a:srgbClr val="6600CC"/>
          </a:solidFill>
        </a:ln>
      </dgm:spPr>
      <dgm:t>
        <a:bodyPr/>
        <a:lstStyle/>
        <a:p>
          <a:r>
            <a:rPr lang="ru-RU" dirty="0"/>
            <a:t>Невротический стиль  педагогического  взаимодействия</a:t>
          </a:r>
        </a:p>
      </dgm:t>
    </dgm:pt>
    <dgm:pt modelId="{E73327CF-3B6B-44A0-A780-06371BDB359F}" type="parTrans" cxnId="{D2393255-A3D9-4729-BBC7-E528538AD0F1}">
      <dgm:prSet/>
      <dgm:spPr/>
      <dgm:t>
        <a:bodyPr/>
        <a:lstStyle/>
        <a:p>
          <a:endParaRPr lang="ru-RU"/>
        </a:p>
      </dgm:t>
    </dgm:pt>
    <dgm:pt modelId="{5DA69190-C6A1-40A9-83B8-02619EF0DBF7}" type="sibTrans" cxnId="{D2393255-A3D9-4729-BBC7-E528538AD0F1}">
      <dgm:prSet/>
      <dgm:spPr/>
      <dgm:t>
        <a:bodyPr/>
        <a:lstStyle/>
        <a:p>
          <a:endParaRPr lang="ru-RU"/>
        </a:p>
      </dgm:t>
    </dgm:pt>
    <dgm:pt modelId="{B05EE178-011F-4EA3-AD82-1D45B563F832}" type="pres">
      <dgm:prSet presAssocID="{51FD7944-4A5D-4778-BA1E-DC5924D8C2D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DA27C3-729D-4101-8B0A-4E119F7BF6CE}" type="pres">
      <dgm:prSet presAssocID="{42328C06-D83C-4A6F-9C24-3808CD60543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320AC-6DC3-4FDD-BA52-F0C3B973A136}" type="pres">
      <dgm:prSet presAssocID="{8404E2DA-EAB5-4E4D-AEFB-0DF3F7A72077}" presName="sibTrans" presStyleCnt="0"/>
      <dgm:spPr/>
    </dgm:pt>
    <dgm:pt modelId="{B5BDED40-2C18-4339-81CD-A6E5A7CF715D}" type="pres">
      <dgm:prSet presAssocID="{70CC5B58-BEF3-4062-90BC-E27263688F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A566EA-77CA-4D76-8D86-83F395EBAD8E}" type="pres">
      <dgm:prSet presAssocID="{F27EF7BC-77C2-4EB3-9EE7-79B4922DEB53}" presName="sibTrans" presStyleCnt="0"/>
      <dgm:spPr/>
    </dgm:pt>
    <dgm:pt modelId="{62756EAA-BEB5-46FE-B7F4-69F59294B6CF}" type="pres">
      <dgm:prSet presAssocID="{5BF8AA0B-4064-4E3E-BFA7-F6C785306E0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4EB23-F2BC-4792-AF9E-FA6D18DDD476}" type="pres">
      <dgm:prSet presAssocID="{C51388EE-C8E0-483A-976E-A537AAF49934}" presName="sibTrans" presStyleCnt="0"/>
      <dgm:spPr/>
    </dgm:pt>
    <dgm:pt modelId="{6E0F2D1D-0152-43DB-9A45-08BEFD3F8960}" type="pres">
      <dgm:prSet presAssocID="{7D5616CA-3C7E-4D5A-B356-F9E94246607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1252F6-7223-479F-B865-7A763D1AF36B}" srcId="{51FD7944-4A5D-4778-BA1E-DC5924D8C2D6}" destId="{70CC5B58-BEF3-4062-90BC-E27263688F71}" srcOrd="1" destOrd="0" parTransId="{20137B5F-7DEF-4A50-9F12-0CC2326D1486}" sibTransId="{F27EF7BC-77C2-4EB3-9EE7-79B4922DEB53}"/>
    <dgm:cxn modelId="{8DF87422-7B22-45A4-876A-BC41DA138FE1}" type="presOf" srcId="{70CC5B58-BEF3-4062-90BC-E27263688F71}" destId="{B5BDED40-2C18-4339-81CD-A6E5A7CF715D}" srcOrd="0" destOrd="0" presId="urn:microsoft.com/office/officeart/2005/8/layout/default"/>
    <dgm:cxn modelId="{D2393255-A3D9-4729-BBC7-E528538AD0F1}" srcId="{51FD7944-4A5D-4778-BA1E-DC5924D8C2D6}" destId="{7D5616CA-3C7E-4D5A-B356-F9E94246607B}" srcOrd="3" destOrd="0" parTransId="{E73327CF-3B6B-44A0-A780-06371BDB359F}" sibTransId="{5DA69190-C6A1-40A9-83B8-02619EF0DBF7}"/>
    <dgm:cxn modelId="{1F451E51-9061-4079-802A-445FBCF01CD6}" type="presOf" srcId="{7D5616CA-3C7E-4D5A-B356-F9E94246607B}" destId="{6E0F2D1D-0152-43DB-9A45-08BEFD3F8960}" srcOrd="0" destOrd="0" presId="urn:microsoft.com/office/officeart/2005/8/layout/default"/>
    <dgm:cxn modelId="{4D1F8670-896F-43FC-A2E3-436F56D4CD3C}" type="presOf" srcId="{42328C06-D83C-4A6F-9C24-3808CD60543D}" destId="{BFDA27C3-729D-4101-8B0A-4E119F7BF6CE}" srcOrd="0" destOrd="0" presId="urn:microsoft.com/office/officeart/2005/8/layout/default"/>
    <dgm:cxn modelId="{F3AEAA61-4B4A-458C-B6AC-CD0D1518F963}" srcId="{51FD7944-4A5D-4778-BA1E-DC5924D8C2D6}" destId="{42328C06-D83C-4A6F-9C24-3808CD60543D}" srcOrd="0" destOrd="0" parTransId="{28378CD6-CD8C-44AD-8792-284BC7AF8ECF}" sibTransId="{8404E2DA-EAB5-4E4D-AEFB-0DF3F7A72077}"/>
    <dgm:cxn modelId="{2FA4A83A-82A9-4261-A6D9-9E4A60A9FC33}" type="presOf" srcId="{51FD7944-4A5D-4778-BA1E-DC5924D8C2D6}" destId="{B05EE178-011F-4EA3-AD82-1D45B563F832}" srcOrd="0" destOrd="0" presId="urn:microsoft.com/office/officeart/2005/8/layout/default"/>
    <dgm:cxn modelId="{88F6E013-9EA5-405C-9758-59535A8069E4}" type="presOf" srcId="{5BF8AA0B-4064-4E3E-BFA7-F6C785306E07}" destId="{62756EAA-BEB5-46FE-B7F4-69F59294B6CF}" srcOrd="0" destOrd="0" presId="urn:microsoft.com/office/officeart/2005/8/layout/default"/>
    <dgm:cxn modelId="{B88E66EF-BA1F-4FF0-BEC9-EB797C5A2979}" srcId="{51FD7944-4A5D-4778-BA1E-DC5924D8C2D6}" destId="{5BF8AA0B-4064-4E3E-BFA7-F6C785306E07}" srcOrd="2" destOrd="0" parTransId="{0010F07C-2D8F-48CE-82BA-9635BABA8910}" sibTransId="{C51388EE-C8E0-483A-976E-A537AAF49934}"/>
    <dgm:cxn modelId="{CCB9C90F-9BE0-4C2C-968B-7ED7F75A97E1}" type="presParOf" srcId="{B05EE178-011F-4EA3-AD82-1D45B563F832}" destId="{BFDA27C3-729D-4101-8B0A-4E119F7BF6CE}" srcOrd="0" destOrd="0" presId="urn:microsoft.com/office/officeart/2005/8/layout/default"/>
    <dgm:cxn modelId="{67F67CF6-2CE9-43C0-AD19-F94CEDB628DF}" type="presParOf" srcId="{B05EE178-011F-4EA3-AD82-1D45B563F832}" destId="{BC6320AC-6DC3-4FDD-BA52-F0C3B973A136}" srcOrd="1" destOrd="0" presId="urn:microsoft.com/office/officeart/2005/8/layout/default"/>
    <dgm:cxn modelId="{7CC318EC-565E-4807-BE8A-C161C4CEF8CC}" type="presParOf" srcId="{B05EE178-011F-4EA3-AD82-1D45B563F832}" destId="{B5BDED40-2C18-4339-81CD-A6E5A7CF715D}" srcOrd="2" destOrd="0" presId="urn:microsoft.com/office/officeart/2005/8/layout/default"/>
    <dgm:cxn modelId="{8B4A4539-B11D-496C-A420-7B5384150896}" type="presParOf" srcId="{B05EE178-011F-4EA3-AD82-1D45B563F832}" destId="{B8A566EA-77CA-4D76-8D86-83F395EBAD8E}" srcOrd="3" destOrd="0" presId="urn:microsoft.com/office/officeart/2005/8/layout/default"/>
    <dgm:cxn modelId="{B0D3123F-8145-401C-ACCC-29935D153AF5}" type="presParOf" srcId="{B05EE178-011F-4EA3-AD82-1D45B563F832}" destId="{62756EAA-BEB5-46FE-B7F4-69F59294B6CF}" srcOrd="4" destOrd="0" presId="urn:microsoft.com/office/officeart/2005/8/layout/default"/>
    <dgm:cxn modelId="{2788D549-6A97-4C7A-9EDF-045C960EA7B3}" type="presParOf" srcId="{B05EE178-011F-4EA3-AD82-1D45B563F832}" destId="{2394EB23-F2BC-4792-AF9E-FA6D18DDD476}" srcOrd="5" destOrd="0" presId="urn:microsoft.com/office/officeart/2005/8/layout/default"/>
    <dgm:cxn modelId="{31C15F1A-E899-4413-A618-D1DF4CECBB4E}" type="presParOf" srcId="{B05EE178-011F-4EA3-AD82-1D45B563F832}" destId="{6E0F2D1D-0152-43DB-9A45-08BEFD3F896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C4E90B-3416-4A9A-9BD7-C1DEEF043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A6118D3-B2B0-4966-9DDD-A13715F9C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681B6DC-25EF-4CA1-B8A8-F8DFBD66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A851AD-860B-4629-9F13-47F3C3E7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126BBA-5560-4201-99F1-980CB7180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34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F79E89-9A6C-4E87-AB1E-E6F3CB541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C613607-102C-44C3-82EE-31E5E6355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9E9D879-5D3B-492E-B01D-1A8FEEAD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E8C206-97CF-4FC0-A7E7-998E56ADA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7D537FD-7A4F-498A-9101-C57ED230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06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945C56E-CFFB-4996-8E2A-22C447D8B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89D1F12-2E76-46F3-A50C-710DC0DE1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1DE037E-735C-4580-85AB-9E3DED4DF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895074-F402-4189-90AF-1F2C27261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A222F28-8EED-4EB1-A527-56AD439D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9C782A-63E4-472C-A89E-D50352EAA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D1B6B0-92D4-4215-8CB6-3C44DEDC3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ACBE66F-932E-45FD-8526-91E8F8E2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E6C179-99AD-4D96-ABBB-6C20EEAC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51A6C3F-4D38-4DD3-B473-81300B31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68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251A24-5B25-4396-B86F-0B52A76A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A7BBD20-AE57-4A6D-AF72-E3C11D0EB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6D64FA9-BAA0-457E-827D-3B3FEF10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907046-CA9C-4D84-91F4-85F8B7BE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6AE1571-5EE3-4B6A-80B3-90EE22F3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0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ECB0AC-7C59-4C49-8E73-2C44C5B2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03F444-0522-46C8-B3A8-205A09659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A652757-AD0D-4CD1-ABB0-722C0BCF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C08A2BC-D352-445F-B789-AD9480C5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D636216-7346-44DC-A5B4-E58E739B0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F464F3D-4FA0-481B-B144-0ADE22A2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73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891772-1487-430D-B098-914AF70E1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6C59E28-AE22-41C6-878C-A6113B809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6BA2C3-C25E-4E10-99D7-4FCF86331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5B90B95-0760-4363-92A7-5AEACCD00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66F6068-BE0D-4B89-9635-FD852D815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25F9DCD-A024-4FC7-949D-3353DC4C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AF78022-8C47-4A96-84BD-30EB4DD19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FF13B8D-8947-453A-83AF-E5AB38EA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1EF076-450D-46EE-AC97-0DB78A232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1B6B0C0-39EA-4D69-B9DB-F63D082C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FBE77C2-BCA3-4BDD-859F-3E45C8A52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975E185-D490-47C9-A01D-4E5BF144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93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DA770AD-872F-4B5A-BDAB-B19DF8000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1497C3E-1AD1-4A5C-BB25-038EFA03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13B1680-465D-486D-A390-B91110E2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61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E0D82D-77F7-4676-BF32-7BC8B668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937655-3B2B-49EC-8ADF-2C0D3C57F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A97B7B3-9FFC-42AE-976C-0C7D0BF8E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4F6BCD9-F084-4AA7-85E8-B2CB8CD9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2DFC7F1-ABEF-4D8B-9A14-10547F1B4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238B9F-1803-4C61-828C-A2078BAC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4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742C94-B98E-4D9A-B63C-4F3F9FFC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5D8A83C-82AB-47CB-BCEE-AA47D8A486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4D2E3E3-6D51-46FB-B286-592B7A5B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66EBC05-1F32-4F5E-9181-5E19AB8B6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A7DDB4D-BBE4-45EE-B9D0-0DCB4116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4AF7E1F-A07C-4525-884E-F9F576933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04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5BEF12-5DC8-4623-AC79-5BCBBC7B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F188F7B-F9BD-46A0-A729-3D4D36637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DCBC3A-9050-4F37-957E-27E71DE59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DBA0C-5280-40D0-B57E-B9200748E038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69BBF6-4B7B-4C6B-B3F9-65367E9F0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E5CBE39-BFFF-44E9-8371-8A03F9562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EAEF6-FD58-443B-B63B-B9C98D057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32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029" y="485864"/>
            <a:ext cx="11694695" cy="162742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ru-RU" sz="4400" b="1" dirty="0">
                <a:latin typeface="Montserrat" panose="00000500000000000000" pitchFamily="2" charset="-52"/>
                <a:ea typeface="Verdana" panose="020B0604030504040204" pitchFamily="34" charset="0"/>
                <a:cs typeface="Calibri Light" panose="020F0302020204030204" pitchFamily="34" charset="0"/>
              </a:rPr>
              <a:t>Условия развития познавательной активности одарённых учащихся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029" y="2792907"/>
            <a:ext cx="6589525" cy="2135660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effectLst/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Обзор методического пособия: Сто вопросов об одарённости</a:t>
            </a:r>
            <a:endParaRPr lang="ru-RU" sz="3600" dirty="0">
              <a:effectLst/>
              <a:latin typeface="+mj-lt"/>
              <a:ea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2496" y="4697649"/>
            <a:ext cx="6589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+mj-lt"/>
                <a:ea typeface="Verdana" panose="020B0604030504040204" pitchFamily="34" charset="0"/>
              </a:rPr>
              <a:t>Авдеева </a:t>
            </a:r>
            <a:r>
              <a:rPr lang="ru-RU" sz="2400" dirty="0" smtClean="0">
                <a:latin typeface="+mj-lt"/>
                <a:ea typeface="Verdana" panose="020B0604030504040204" pitchFamily="34" charset="0"/>
              </a:rPr>
              <a:t>Людмила </a:t>
            </a:r>
            <a:r>
              <a:rPr lang="ru-RU" sz="2400" dirty="0">
                <a:latin typeface="+mj-lt"/>
                <a:ea typeface="Verdana" panose="020B0604030504040204" pitchFamily="34" charset="0"/>
              </a:rPr>
              <a:t>Геннадьевна, </a:t>
            </a:r>
          </a:p>
          <a:p>
            <a:r>
              <a:rPr lang="ru-RU" sz="2400" dirty="0">
                <a:latin typeface="+mj-lt"/>
                <a:ea typeface="Verdana" panose="020B0604030504040204" pitchFamily="34" charset="0"/>
              </a:rPr>
              <a:t>учитель музыки МБОУ «СОШ №151 г.</a:t>
            </a:r>
            <a:r>
              <a:rPr lang="en-US" sz="2400" dirty="0">
                <a:latin typeface="+mj-lt"/>
                <a:ea typeface="Verdana" panose="020B0604030504040204" pitchFamily="34" charset="0"/>
              </a:rPr>
              <a:t> </a:t>
            </a:r>
            <a:r>
              <a:rPr lang="ru-RU" sz="2400" dirty="0">
                <a:latin typeface="+mj-lt"/>
                <a:ea typeface="Verdana" panose="020B0604030504040204" pitchFamily="34" charset="0"/>
              </a:rPr>
              <a:t>Челябинска»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615B004-D74F-4DED-83C1-3FDDB204DF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21" y="2026422"/>
            <a:ext cx="4963950" cy="483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8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Verdana" panose="020B0604030504040204" pitchFamily="34" charset="0"/>
                <a:ea typeface="Verdana" panose="020B0604030504040204" pitchFamily="34" charset="0"/>
              </a:rPr>
              <a:t>Стили педагогического взаимодействия: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348ECC11-F820-4ACB-BA80-148D941B30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94392"/>
              </p:ext>
            </p:extLst>
          </p:nvPr>
        </p:nvGraphicFramePr>
        <p:xfrm>
          <a:off x="115503" y="1174282"/>
          <a:ext cx="11954577" cy="5524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60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76" y="85992"/>
            <a:ext cx="11854248" cy="166580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</a:rPr>
              <a:t>Результаты  исследования  взаимосвязи  стиля  педагогического  взаимодействия  и  динамики  творческих  способностей  одарённых  учащихся: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76" y="2099946"/>
            <a:ext cx="6905691" cy="30062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Наиболее  изменчивым является  легкость  порождения  идей  одарёнными  учащимися  в  ответ  на  предъявление  стимулов. </a:t>
            </a:r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7E45CA-1850-4E94-A495-72141FF10287}"/>
              </a:ext>
            </a:extLst>
          </p:cNvPr>
          <p:cNvSpPr txBox="1"/>
          <p:nvPr/>
        </p:nvSpPr>
        <p:spPr>
          <a:xfrm>
            <a:off x="4668253" y="4300189"/>
            <a:ext cx="7523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3600" dirty="0"/>
              <a:t>Ресурсами  развития  креативного  потенциала  учащихся являются  генерирование  идей  и  способность учитывать  альтернативы.</a:t>
            </a:r>
          </a:p>
        </p:txBody>
      </p:sp>
    </p:spTree>
    <p:extLst>
      <p:ext uri="{BB962C8B-B14F-4D97-AF65-F5344CB8AC3E}">
        <p14:creationId xmlns:p14="http://schemas.microsoft.com/office/powerpoint/2010/main" val="307931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BA4B3E0-B82E-4A6C-BA94-98F8F9072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1154" y="1512983"/>
            <a:ext cx="6333423" cy="383203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Обнаружена  взаимосвязь  между  динамикой  скорости  и  гибкости  мышления  одарённых  учащихся  и  проявлением  у  их  педагогов  стиля  развивающего  творческого  общения. 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F5E8A31-8CDE-4A63-9E1D-B6B5809966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884" y="723605"/>
            <a:ext cx="3711867" cy="541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6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80E4EC-69F0-42F2-9DD9-63093C3AD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13" y="552274"/>
            <a:ext cx="7228572" cy="5753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/>
              <a:t>Выявленная  взаимосвязь  динамики  точности  мышления  у  учащихся  и проявления  их  педагогами  инфантильного  стиля  педагогического взаимодействия  носит  закономерный  характер. </a:t>
            </a:r>
            <a:endParaRPr lang="en-US" sz="3200" dirty="0"/>
          </a:p>
          <a:p>
            <a:pPr marL="0" indent="0">
              <a:buNone/>
            </a:pPr>
            <a:r>
              <a:rPr lang="ru-RU" sz="3200" dirty="0"/>
              <a:t> </a:t>
            </a:r>
          </a:p>
          <a:p>
            <a:pPr marL="0" indent="0">
              <a:buNone/>
            </a:pPr>
            <a:r>
              <a:rPr lang="ru-RU" sz="3200" dirty="0"/>
              <a:t>Это можно  объяснить  тем,  что  педагоги,  проявляя  подобный  стиль  взаимодействия,  актуализируют  в  учащихся  стремление самостоятельно  и  более  тщательно  возделывать,  прорабатывать свои  креативные  идеи.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33F6098-A941-4371-8DB4-AE730AADB9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856" y="1453415"/>
            <a:ext cx="2523964" cy="461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65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Выводы: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7481"/>
            <a:ext cx="10515600" cy="480948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/>
              <a:t>Тема работы с одарёнными детьми всегда была актуальной. По своей сути каждый ребенок одарённый;</a:t>
            </a:r>
          </a:p>
          <a:p>
            <a:pPr>
              <a:lnSpc>
                <a:spcPct val="150000"/>
              </a:lnSpc>
            </a:pPr>
            <a:r>
              <a:rPr lang="ru-RU" sz="3200" dirty="0" smtClean="0"/>
              <a:t>Работа педагога с одарёнными детьми- сложный и никогда не прекращающийся процесс. Он требует от учителей постоянно обновляемых знаний, а также тесного сотрудничества с психологами, коллегами и родителями одарённых;</a:t>
            </a:r>
          </a:p>
          <a:p>
            <a:pPr>
              <a:lnSpc>
                <a:spcPct val="150000"/>
              </a:lnSpc>
            </a:pPr>
            <a:r>
              <a:rPr lang="ru-RU" sz="3200" dirty="0" smtClean="0"/>
              <a:t>Главная задача учителя- выявить направление работы с ребенком.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131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015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Verdana" panose="020B0604030504040204" pitchFamily="34" charset="0"/>
                <a:ea typeface="Verdana" panose="020B0604030504040204" pitchFamily="34" charset="0"/>
              </a:rPr>
              <a:t>Памятка «Создание ситуации успеха для одарённых детей»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74" y="1280159"/>
            <a:ext cx="11131378" cy="5511113"/>
          </a:xfrm>
        </p:spPr>
        <p:txBody>
          <a:bodyPr>
            <a:normAutofit fontScale="92500"/>
          </a:bodyPr>
          <a:lstStyle/>
          <a:p>
            <a:pPr lvl="0" fontAlgn="base"/>
            <a:r>
              <a:rPr lang="ru-RU" b="1" dirty="0">
                <a:solidFill>
                  <a:srgbClr val="6600CC"/>
                </a:solidFill>
              </a:rPr>
              <a:t>Используйте все виды памяти:</a:t>
            </a:r>
            <a:endParaRPr lang="en-US" b="1" dirty="0">
              <a:solidFill>
                <a:srgbClr val="6600CC"/>
              </a:solidFill>
            </a:endParaRPr>
          </a:p>
          <a:p>
            <a:pPr marL="457200" lvl="1" indent="0" fontAlgn="base">
              <a:buNone/>
            </a:pPr>
            <a:r>
              <a:rPr lang="ru-RU" sz="2800" dirty="0"/>
              <a:t>визуальную, аудиальную, кинестетическую (зрительную, слуховую, моторную).  </a:t>
            </a:r>
          </a:p>
          <a:p>
            <a:pPr marL="0" lvl="0" indent="0" fontAlgn="base">
              <a:buNone/>
            </a:pPr>
            <a:endParaRPr lang="ru-RU" dirty="0"/>
          </a:p>
          <a:p>
            <a:pPr lvl="0" fontAlgn="base"/>
            <a:r>
              <a:rPr lang="ru-RU" b="1" dirty="0">
                <a:solidFill>
                  <a:srgbClr val="6600CC"/>
                </a:solidFill>
              </a:rPr>
              <a:t>Умейте задавать противоречия:</a:t>
            </a:r>
            <a:r>
              <a:rPr lang="ru-RU" dirty="0">
                <a:solidFill>
                  <a:srgbClr val="6600CC"/>
                </a:solidFill>
              </a:rPr>
              <a:t> </a:t>
            </a:r>
            <a:endParaRPr lang="en-US" dirty="0">
              <a:solidFill>
                <a:srgbClr val="6600CC"/>
              </a:solidFill>
            </a:endParaRPr>
          </a:p>
          <a:p>
            <a:pPr marL="457200" lvl="1" indent="0" fontAlgn="base">
              <a:buNone/>
            </a:pPr>
            <a:r>
              <a:rPr lang="ru-RU" sz="2800" dirty="0"/>
              <a:t>«Мы с тобой посчитали деревья в саду. Я насчитала 6 яблонь, а ты – 8 деревьев. Кто же прав?» (на рисунке 6 яблонь и две вишни). Тем самым мы учим ребенка рассматривать вопрос с разных точек зрения, искать и рассматривать свою собственную, а не принимать ее в готовом виде.</a:t>
            </a:r>
            <a:r>
              <a:rPr lang="ru-RU" dirty="0"/>
              <a:t>  </a:t>
            </a:r>
          </a:p>
          <a:p>
            <a:pPr lvl="0" fontAlgn="base"/>
            <a:endParaRPr lang="ru-RU" dirty="0"/>
          </a:p>
          <a:p>
            <a:pPr lvl="0" fontAlgn="base"/>
            <a:r>
              <a:rPr lang="ru-RU" b="1" dirty="0">
                <a:solidFill>
                  <a:srgbClr val="6600CC"/>
                </a:solidFill>
              </a:rPr>
              <a:t>Позвольте вашему ребенку поспорить с вами, хотя бы иногда</a:t>
            </a:r>
            <a:r>
              <a:rPr lang="ru-RU" dirty="0">
                <a:solidFill>
                  <a:srgbClr val="6600CC"/>
                </a:solidFill>
              </a:rPr>
              <a:t>. </a:t>
            </a:r>
            <a:endParaRPr lang="en-US" dirty="0">
              <a:solidFill>
                <a:srgbClr val="6600CC"/>
              </a:solidFill>
            </a:endParaRPr>
          </a:p>
          <a:p>
            <a:pPr marL="457200" lvl="1" indent="0" fontAlgn="base">
              <a:buNone/>
            </a:pPr>
            <a:r>
              <a:rPr lang="ru-RU" sz="2800" dirty="0"/>
              <a:t>Если вы сделали это, то пойдите дальше – позвольте ему убедить вас в чем-то для него очень важном.  </a:t>
            </a:r>
          </a:p>
        </p:txBody>
      </p:sp>
    </p:spTree>
    <p:extLst>
      <p:ext uri="{BB962C8B-B14F-4D97-AF65-F5344CB8AC3E}">
        <p14:creationId xmlns:p14="http://schemas.microsoft.com/office/powerpoint/2010/main" val="255516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3F0D32-C1A2-4744-8844-6780CDDDC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2" y="213983"/>
            <a:ext cx="11627319" cy="2618071"/>
          </a:xfrm>
        </p:spPr>
        <p:txBody>
          <a:bodyPr>
            <a:normAutofit/>
          </a:bodyPr>
          <a:lstStyle/>
          <a:p>
            <a:pPr lvl="0" fontAlgn="base"/>
            <a:r>
              <a:rPr lang="ru-RU" b="1" dirty="0">
                <a:solidFill>
                  <a:srgbClr val="6600CC"/>
                </a:solidFill>
              </a:rPr>
              <a:t>Оценка</a:t>
            </a:r>
            <a:r>
              <a:rPr lang="ru-RU" b="1" dirty="0"/>
              <a:t> </a:t>
            </a:r>
            <a:r>
              <a:rPr lang="ru-RU" b="1" dirty="0">
                <a:solidFill>
                  <a:srgbClr val="6600CC"/>
                </a:solidFill>
              </a:rPr>
              <a:t>действий</a:t>
            </a:r>
            <a:r>
              <a:rPr lang="ru-RU" dirty="0"/>
              <a:t> ребенка должна быть очень </a:t>
            </a:r>
            <a:r>
              <a:rPr lang="ru-RU" b="1" dirty="0">
                <a:solidFill>
                  <a:srgbClr val="6600CC"/>
                </a:solidFill>
              </a:rPr>
              <a:t>дробной</a:t>
            </a:r>
            <a:r>
              <a:rPr lang="ru-RU" dirty="0"/>
              <a:t>,</a:t>
            </a:r>
            <a:r>
              <a:rPr lang="ru-RU" b="1" dirty="0"/>
              <a:t> </a:t>
            </a:r>
            <a:r>
              <a:rPr lang="ru-RU" b="1" dirty="0">
                <a:solidFill>
                  <a:srgbClr val="6600CC"/>
                </a:solidFill>
              </a:rPr>
              <a:t>дифференцированной</a:t>
            </a:r>
            <a:r>
              <a:rPr lang="en-US" dirty="0"/>
              <a:t>, </a:t>
            </a:r>
            <a:r>
              <a:rPr lang="ru-RU" dirty="0"/>
              <a:t>за каждое отдельно выполненное учебное действие. </a:t>
            </a:r>
            <a:endParaRPr lang="en-US" dirty="0"/>
          </a:p>
          <a:p>
            <a:pPr marL="457200" lvl="1" indent="0" fontAlgn="base">
              <a:buNone/>
            </a:pPr>
            <a:r>
              <a:rPr lang="ru-RU" sz="2800" dirty="0"/>
              <a:t>Нельзя говорить: «Всё плохо!» или «Ты сегодня совсем не приготовил уроки». Что-то ребенок сделал, за это его и похвалите. </a:t>
            </a:r>
            <a:r>
              <a:rPr lang="ru-RU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33EFD3B-08A7-4CA7-BD43-45D878F87B2E}"/>
              </a:ext>
            </a:extLst>
          </p:cNvPr>
          <p:cNvSpPr txBox="1"/>
          <p:nvPr/>
        </p:nvSpPr>
        <p:spPr>
          <a:xfrm>
            <a:off x="336883" y="2714324"/>
            <a:ext cx="744033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fontAlgn="base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6600CC"/>
                </a:solidFill>
              </a:rPr>
              <a:t>Хвалите исполнителя (ребенка), а ругайте исполнение</a:t>
            </a:r>
            <a:r>
              <a:rPr lang="ru-RU" sz="2800" dirty="0">
                <a:solidFill>
                  <a:srgbClr val="6600CC"/>
                </a:solidFill>
              </a:rPr>
              <a:t>. </a:t>
            </a:r>
            <a:endParaRPr lang="en-US" sz="2800" dirty="0">
              <a:solidFill>
                <a:srgbClr val="6600CC"/>
              </a:solidFill>
            </a:endParaRPr>
          </a:p>
          <a:p>
            <a:pPr lvl="1" fontAlgn="base"/>
            <a:r>
              <a:rPr lang="en-US" sz="2800" dirty="0">
                <a:solidFill>
                  <a:srgbClr val="6600CC"/>
                </a:solidFill>
              </a:rPr>
              <a:t>	</a:t>
            </a:r>
            <a:r>
              <a:rPr lang="ru-RU" sz="2800" dirty="0"/>
              <a:t>Например, похвала: «Молодец, ты уже </a:t>
            </a:r>
            <a:r>
              <a:rPr lang="en-US" sz="2800" dirty="0"/>
              <a:t>	</a:t>
            </a:r>
            <a:r>
              <a:rPr lang="ru-RU" sz="2800" dirty="0"/>
              <a:t>научился решать задачи в два </a:t>
            </a:r>
            <a:r>
              <a:rPr lang="en-US" sz="2800" dirty="0"/>
              <a:t>	</a:t>
            </a:r>
            <a:r>
              <a:rPr lang="ru-RU" sz="2800" dirty="0"/>
              <a:t>действия», а критика безликая: «Такие </a:t>
            </a:r>
            <a:r>
              <a:rPr lang="en-US" sz="2800" dirty="0"/>
              <a:t>	</a:t>
            </a:r>
            <a:r>
              <a:rPr lang="ru-RU" sz="2800" dirty="0"/>
              <a:t>задачи надо решать не в одно </a:t>
            </a:r>
            <a:r>
              <a:rPr lang="en-US" sz="2800" dirty="0"/>
              <a:t>	</a:t>
            </a:r>
            <a:r>
              <a:rPr lang="ru-RU" sz="2800" dirty="0"/>
              <a:t>действие, а в два».  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B2834D4-C4AC-4919-B1DB-430B4E37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80" y="2239478"/>
            <a:ext cx="4618522" cy="46185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E133598-3143-4309-801D-6025D0227CB1}"/>
              </a:ext>
            </a:extLst>
          </p:cNvPr>
          <p:cNvSpPr txBox="1"/>
          <p:nvPr/>
        </p:nvSpPr>
        <p:spPr>
          <a:xfrm rot="487172">
            <a:off x="10049609" y="2954956"/>
            <a:ext cx="1777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/>
              <a:t>Молодцы!</a:t>
            </a:r>
          </a:p>
        </p:txBody>
      </p:sp>
    </p:spTree>
    <p:extLst>
      <p:ext uri="{BB962C8B-B14F-4D97-AF65-F5344CB8AC3E}">
        <p14:creationId xmlns:p14="http://schemas.microsoft.com/office/powerpoint/2010/main" val="34970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2A8D9F-0D62-454D-94B2-397737683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387" y="827773"/>
            <a:ext cx="10901413" cy="5349190"/>
          </a:xfrm>
        </p:spPr>
        <p:txBody>
          <a:bodyPr/>
          <a:lstStyle/>
          <a:p>
            <a:pPr lvl="0" fontAlgn="base"/>
            <a:r>
              <a:rPr lang="ru-RU" b="1" dirty="0">
                <a:solidFill>
                  <a:srgbClr val="6600CC"/>
                </a:solidFill>
              </a:rPr>
              <a:t>Нельзя сравнивать ребенка с другими детьми</a:t>
            </a:r>
            <a:r>
              <a:rPr lang="ru-RU" dirty="0">
                <a:solidFill>
                  <a:srgbClr val="6600CC"/>
                </a:solidFill>
              </a:rPr>
              <a:t>.</a:t>
            </a:r>
            <a:endParaRPr lang="en-US" dirty="0">
              <a:solidFill>
                <a:srgbClr val="6600CC"/>
              </a:solidFill>
            </a:endParaRPr>
          </a:p>
          <a:p>
            <a:pPr marL="457200" lvl="1" indent="0" fontAlgn="base">
              <a:buNone/>
            </a:pPr>
            <a:r>
              <a:rPr lang="ru-RU" sz="2800" dirty="0"/>
              <a:t>Более верный путь – научить ребенка сравнивать себя «сегодняшнего» с собой «вчерашним».  </a:t>
            </a:r>
          </a:p>
          <a:p>
            <a:pPr marL="0" lvl="0" indent="0" fontAlgn="base">
              <a:buNone/>
            </a:pPr>
            <a:endParaRPr lang="en-US" dirty="0">
              <a:solidFill>
                <a:srgbClr val="6600CC"/>
              </a:solidFill>
            </a:endParaRPr>
          </a:p>
          <a:p>
            <a:pPr marL="0" lvl="0" indent="0" fontAlgn="base">
              <a:buNone/>
            </a:pPr>
            <a:endParaRPr lang="ru-RU" dirty="0">
              <a:solidFill>
                <a:srgbClr val="6600CC"/>
              </a:solidFill>
            </a:endParaRPr>
          </a:p>
          <a:p>
            <a:pPr lvl="0" fontAlgn="base"/>
            <a:r>
              <a:rPr lang="ru-RU" b="1" dirty="0">
                <a:solidFill>
                  <a:srgbClr val="6600CC"/>
                </a:solidFill>
              </a:rPr>
              <a:t>Верьте в него!</a:t>
            </a:r>
            <a:r>
              <a:rPr lang="ru-RU" dirty="0">
                <a:solidFill>
                  <a:srgbClr val="6600CC"/>
                </a:solidFill>
              </a:rPr>
              <a:t> </a:t>
            </a:r>
            <a:endParaRPr lang="en-US" dirty="0">
              <a:solidFill>
                <a:srgbClr val="6600CC"/>
              </a:solidFill>
            </a:endParaRPr>
          </a:p>
          <a:p>
            <a:pPr marL="457200" lvl="1" indent="0" fontAlgn="base">
              <a:buNone/>
            </a:pPr>
            <a:r>
              <a:rPr lang="ru-RU" sz="2800" dirty="0"/>
              <a:t>Никогда не называйте ребенка такими словами, как «глупый», «невезучий», «нет способностей». Вдруг вы являетесь единственным человеком, который верит в ребенка.  </a:t>
            </a:r>
          </a:p>
        </p:txBody>
      </p:sp>
    </p:spTree>
    <p:extLst>
      <p:ext uri="{BB962C8B-B14F-4D97-AF65-F5344CB8AC3E}">
        <p14:creationId xmlns:p14="http://schemas.microsoft.com/office/powerpoint/2010/main" val="355574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52D399F6-6143-48CC-AC13-C26A9A973688}"/>
              </a:ext>
            </a:extLst>
          </p:cNvPr>
          <p:cNvSpPr/>
          <p:nvPr/>
        </p:nvSpPr>
        <p:spPr>
          <a:xfrm>
            <a:off x="2260332" y="-435544"/>
            <a:ext cx="7671335" cy="7729087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525913"/>
            <a:ext cx="10515600" cy="72742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0908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5249" y="603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</a:rPr>
              <a:t>Вопросы: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151" y="1199863"/>
            <a:ext cx="11007812" cy="527221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</a:rPr>
              <a:t> Чем  схожи  и  чем  отличаются  одарённость,  талант и  гениальность? </a:t>
            </a:r>
          </a:p>
          <a:p>
            <a:pPr>
              <a:lnSpc>
                <a:spcPct val="150000"/>
              </a:lnSpc>
            </a:pP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</a:rPr>
              <a:t> Чем  отличается  познавательная  деятельность  одарённого  ученика? </a:t>
            </a:r>
          </a:p>
          <a:p>
            <a:pPr>
              <a:lnSpc>
                <a:spcPct val="150000"/>
              </a:lnSpc>
            </a:pP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</a:rPr>
              <a:t> Какова роль учителя для одарённого ребенка?</a:t>
            </a:r>
          </a:p>
          <a:p>
            <a:pPr marL="0" indent="0">
              <a:lnSpc>
                <a:spcPct val="150000"/>
              </a:lnSpc>
              <a:buNone/>
            </a:pPr>
            <a:endParaRPr lang="ru-RU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831" y="177217"/>
            <a:ext cx="10515600" cy="11506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ru-RU" sz="3100" b="1" dirty="0">
                <a:latin typeface="Verdana" panose="020B0604030504040204" pitchFamily="34" charset="0"/>
                <a:ea typeface="Verdana" panose="020B0604030504040204" pitchFamily="34" charset="0"/>
              </a:rPr>
              <a:t>Три  подхода  к  соотношению  понятий  «одарённость»,  «талант»  и  «гениальность»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E1A98FA8-07A5-4F76-8F21-68886698F2B4}"/>
              </a:ext>
            </a:extLst>
          </p:cNvPr>
          <p:cNvSpPr/>
          <p:nvPr/>
        </p:nvSpPr>
        <p:spPr>
          <a:xfrm>
            <a:off x="288324" y="1578327"/>
            <a:ext cx="11232682" cy="1241659"/>
          </a:xfrm>
          <a:prstGeom prst="roundRect">
            <a:avLst/>
          </a:prstGeom>
          <a:noFill/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«Одарённость»  и  «Талант»  - синонимы. Малопродуктивно  и создает двусмысленность.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E126C100-1667-4E1E-B6D6-D77A12D41C8C}"/>
              </a:ext>
            </a:extLst>
          </p:cNvPr>
          <p:cNvSpPr/>
          <p:nvPr/>
        </p:nvSpPr>
        <p:spPr>
          <a:xfrm>
            <a:off x="288324" y="3070459"/>
            <a:ext cx="11232682" cy="1241659"/>
          </a:xfrm>
          <a:prstGeom prst="roundRect">
            <a:avLst/>
          </a:prstGeom>
          <a:noFill/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Художественная одарённость = талант. Одарённость  - «высокий  уровень  развития  способностей,  прежде  всего  специальных».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21116B4F-581C-4F08-81C5-7BED441155E8}"/>
              </a:ext>
            </a:extLst>
          </p:cNvPr>
          <p:cNvSpPr/>
          <p:nvPr/>
        </p:nvSpPr>
        <p:spPr>
          <a:xfrm>
            <a:off x="288324" y="4658843"/>
            <a:ext cx="11232682" cy="1818959"/>
          </a:xfrm>
          <a:prstGeom prst="roundRect">
            <a:avLst/>
          </a:prstGeom>
          <a:noFill/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Одарённость  следует  отличать  от  таланта.  Одарённость  представляют  потенциальные  скрытые  свойства. Они противостоят  актуализированному  таланту.</a:t>
            </a:r>
          </a:p>
        </p:txBody>
      </p:sp>
    </p:spTree>
    <p:extLst>
      <p:ext uri="{BB962C8B-B14F-4D97-AF65-F5344CB8AC3E}">
        <p14:creationId xmlns:p14="http://schemas.microsoft.com/office/powerpoint/2010/main" val="76484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8128"/>
            <a:ext cx="10515600" cy="107649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</a:rPr>
              <a:t>Одарённость через  понятие  «уровень»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4186" y="1214625"/>
            <a:ext cx="9987814" cy="515601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Высокий  уровень  развития  системы  когнитивных процессов</a:t>
            </a:r>
          </a:p>
          <a:p>
            <a:pPr>
              <a:lnSpc>
                <a:spcPct val="170000"/>
              </a:lnSpc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Высокий  уровень развития  интеллекта  или  умственных  способностей</a:t>
            </a:r>
          </a:p>
          <a:p>
            <a:pPr>
              <a:lnSpc>
                <a:spcPct val="170000"/>
              </a:lnSpc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Повышенный  уровень  развития  способностей  в  социально  значимых  видах  деятельности</a:t>
            </a:r>
          </a:p>
          <a:p>
            <a:pPr>
              <a:lnSpc>
                <a:spcPct val="170000"/>
              </a:lnSpc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Высокий  уровень творческого  потенциала, способность  к  созданию  новых  творческих  «продуктов»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390997-6869-4619-8008-4FF7ABD6E65C}"/>
              </a:ext>
            </a:extLst>
          </p:cNvPr>
          <p:cNvSpPr txBox="1"/>
          <p:nvPr/>
        </p:nvSpPr>
        <p:spPr>
          <a:xfrm>
            <a:off x="324088" y="1347537"/>
            <a:ext cx="738664" cy="491955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3600" b="1" spc="600" dirty="0">
                <a:solidFill>
                  <a:srgbClr val="6600CC"/>
                </a:solidFill>
                <a:latin typeface="Arial Black" panose="020B0A04020102020204" pitchFamily="34" charset="0"/>
              </a:rPr>
              <a:t>ОДАРЁННОСТЬ</a:t>
            </a:r>
          </a:p>
        </p:txBody>
      </p:sp>
      <p:sp>
        <p:nvSpPr>
          <p:cNvPr id="7" name="Равно 6">
            <a:extLst>
              <a:ext uri="{FF2B5EF4-FFF2-40B4-BE49-F238E27FC236}">
                <a16:creationId xmlns:a16="http://schemas.microsoft.com/office/drawing/2014/main" xmlns="" id="{EBA82EFD-DA19-444D-A179-3D632B5EC853}"/>
              </a:ext>
            </a:extLst>
          </p:cNvPr>
          <p:cNvSpPr/>
          <p:nvPr/>
        </p:nvSpPr>
        <p:spPr>
          <a:xfrm>
            <a:off x="1044803" y="3682584"/>
            <a:ext cx="827773" cy="452388"/>
          </a:xfrm>
          <a:prstGeom prst="mathEqual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8" name="Левая фигурная скобка 7">
            <a:extLst>
              <a:ext uri="{FF2B5EF4-FFF2-40B4-BE49-F238E27FC236}">
                <a16:creationId xmlns:a16="http://schemas.microsoft.com/office/drawing/2014/main" xmlns="" id="{97D0AC5C-0E3E-4CD9-872E-2ADA46CE72BD}"/>
              </a:ext>
            </a:extLst>
          </p:cNvPr>
          <p:cNvSpPr/>
          <p:nvPr/>
        </p:nvSpPr>
        <p:spPr>
          <a:xfrm>
            <a:off x="1983113" y="1214625"/>
            <a:ext cx="240631" cy="5388306"/>
          </a:xfrm>
          <a:prstGeom prst="leftBrace">
            <a:avLst/>
          </a:prstGeom>
          <a:noFill/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4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F0495F4-3868-4954-BB46-0C7D616C7771}"/>
              </a:ext>
            </a:extLst>
          </p:cNvPr>
          <p:cNvSpPr txBox="1"/>
          <p:nvPr/>
        </p:nvSpPr>
        <p:spPr>
          <a:xfrm>
            <a:off x="1088457" y="1212783"/>
            <a:ext cx="46000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Одарённость проявляется, прежде всего, в </a:t>
            </a:r>
            <a:r>
              <a:rPr lang="ru-RU" sz="3600" b="1" i="1" dirty="0">
                <a:solidFill>
                  <a:srgbClr val="6600C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опережении</a:t>
            </a:r>
            <a:r>
              <a:rPr lang="ru-RU" sz="3600" b="1" u="sng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развития общих умственных и творческих способностей.</a:t>
            </a:r>
            <a:endParaRPr lang="ru-RU" sz="36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388AA40-02AD-4756-AD20-3D61EB661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471" y="814053"/>
            <a:ext cx="5087754" cy="508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45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588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</a:rPr>
              <a:t>Одарённость через понятие </a:t>
            </a:r>
            <a:r>
              <a:rPr lang="ru-RU" sz="3200" b="1" i="1" dirty="0">
                <a:latin typeface="Verdana" panose="020B0604030504040204" pitchFamily="34" charset="0"/>
                <a:ea typeface="Verdana" panose="020B0604030504040204" pitchFamily="34" charset="0"/>
              </a:rPr>
              <a:t>«способность»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br>
              <a:rPr lang="ru-RU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ru-RU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4517" y="1537196"/>
            <a:ext cx="10699283" cy="1105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Одарённость = повышенные способности</a:t>
            </a:r>
          </a:p>
          <a:p>
            <a:pPr marL="0" indent="0">
              <a:buNone/>
            </a:pP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6BA535-72CD-4D4B-B8A4-F05BE55E0392}"/>
              </a:ext>
            </a:extLst>
          </p:cNvPr>
          <p:cNvSpPr txBox="1"/>
          <p:nvPr/>
        </p:nvSpPr>
        <p:spPr>
          <a:xfrm>
            <a:off x="654517" y="2829338"/>
            <a:ext cx="114059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«Качественно своеобразное сочетание способностей, от которых зависит возможность достижения большего или меньшего успеха в выполнении той или иной деятельности.»</a:t>
            </a:r>
          </a:p>
          <a:p>
            <a:pPr algn="r"/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r"/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Теплов Б.М.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642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904621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</a:rPr>
              <a:t>Свойства (характеристики мышления) одарённых  детей: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E8BC1F78-A375-46F7-8B23-365CB78AD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216239"/>
              </p:ext>
            </p:extLst>
          </p:nvPr>
        </p:nvGraphicFramePr>
        <p:xfrm>
          <a:off x="298383" y="1219199"/>
          <a:ext cx="11564103" cy="5143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26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90350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Ориентированность деятельности учителя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</a:rPr>
              <a:t>для  одарённого  ребенка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14CF6C8A-2810-4D18-8825-76724387E4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663134"/>
              </p:ext>
            </p:extLst>
          </p:nvPr>
        </p:nvGraphicFramePr>
        <p:xfrm>
          <a:off x="571500" y="1053025"/>
          <a:ext cx="11049000" cy="5618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0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52C81B4-5AAC-4DFF-8A20-63D8238F4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888" y="808522"/>
            <a:ext cx="7295950" cy="53684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/>
              <a:t>Авторитарные </a:t>
            </a:r>
            <a:r>
              <a:rPr lang="ru-RU" sz="3200" dirty="0"/>
              <a:t> учителя  ослабляли  активность  одарённых  учеников,  снижали  их интеллектуальную  инициативу.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 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b="1" dirty="0"/>
              <a:t>Демократичные</a:t>
            </a:r>
            <a:r>
              <a:rPr lang="ru-RU" sz="3200" dirty="0"/>
              <a:t>  учителя  с  развитыми  </a:t>
            </a:r>
            <a:r>
              <a:rPr lang="ru-RU" sz="3200" dirty="0" err="1"/>
              <a:t>интерперсональными</a:t>
            </a:r>
            <a:r>
              <a:rPr lang="ru-RU" sz="3200" dirty="0"/>
              <a:t>  умениями  достигали  более  успешного  творческого  взаимодействия  с  одарёнными  учениками. 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1D67966-D843-4DB7-B997-11B56DD3D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812" y="808522"/>
            <a:ext cx="49291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797</Words>
  <Application>Microsoft Office PowerPoint</Application>
  <PresentationFormat>Широкоэкранный</PresentationFormat>
  <Paragraphs>86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Montserrat</vt:lpstr>
      <vt:lpstr>Times New Roman</vt:lpstr>
      <vt:lpstr>Verdana</vt:lpstr>
      <vt:lpstr>Тема Office</vt:lpstr>
      <vt:lpstr>Условия развития познавательной активности одарённых учащихся</vt:lpstr>
      <vt:lpstr>Вопросы:</vt:lpstr>
      <vt:lpstr>  Три  подхода  к  соотношению  понятий  «одарённость»,  «талант»  и  «гениальность»</vt:lpstr>
      <vt:lpstr>Одарённость через  понятие  «уровень» </vt:lpstr>
      <vt:lpstr>Презентация PowerPoint</vt:lpstr>
      <vt:lpstr> Одарённость через понятие «способность»: </vt:lpstr>
      <vt:lpstr>Свойства (характеристики мышления) одарённых  детей:</vt:lpstr>
      <vt:lpstr>Ориентированность деятельности учителя для  одарённого  ребенка</vt:lpstr>
      <vt:lpstr>Презентация PowerPoint</vt:lpstr>
      <vt:lpstr>Стили педагогического взаимодействия:</vt:lpstr>
      <vt:lpstr> Результаты  исследования  взаимосвязи  стиля  педагогического  взаимодействия  и  динамики  творческих  способностей  одарённых  учащихся:</vt:lpstr>
      <vt:lpstr>Презентация PowerPoint</vt:lpstr>
      <vt:lpstr>Презентация PowerPoint</vt:lpstr>
      <vt:lpstr>Выводы:</vt:lpstr>
      <vt:lpstr>Памятка «Создание ситуации успеха для одарённых детей»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  вопросов об одарённости: ответы педагогов  и психологов  о  развитии одарённых  учащихся</dc:title>
  <dc:creator>User</dc:creator>
  <cp:lastModifiedBy>User</cp:lastModifiedBy>
  <cp:revision>32</cp:revision>
  <dcterms:created xsi:type="dcterms:W3CDTF">2021-11-03T06:04:34Z</dcterms:created>
  <dcterms:modified xsi:type="dcterms:W3CDTF">2022-03-02T12:56:13Z</dcterms:modified>
</cp:coreProperties>
</file>