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70" r:id="rId3"/>
    <p:sldId id="273" r:id="rId4"/>
    <p:sldId id="278" r:id="rId5"/>
    <p:sldId id="271" r:id="rId6"/>
    <p:sldId id="277" r:id="rId7"/>
    <p:sldId id="272" r:id="rId8"/>
    <p:sldId id="274" r:id="rId9"/>
    <p:sldId id="257" r:id="rId10"/>
    <p:sldId id="263" r:id="rId11"/>
    <p:sldId id="267" r:id="rId12"/>
    <p:sldId id="265" r:id="rId13"/>
    <p:sldId id="262" r:id="rId14"/>
    <p:sldId id="266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9952-7679-4E74-8839-45E84DBEC132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0E3D6E3-0223-4546-A621-603BD2E57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9952-7679-4E74-8839-45E84DBEC132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D6E3-0223-4546-A621-603BD2E57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9952-7679-4E74-8839-45E84DBEC132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D6E3-0223-4546-A621-603BD2E57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9952-7679-4E74-8839-45E84DBEC132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0E3D6E3-0223-4546-A621-603BD2E57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9952-7679-4E74-8839-45E84DBEC132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D6E3-0223-4546-A621-603BD2E57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9952-7679-4E74-8839-45E84DBEC132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D6E3-0223-4546-A621-603BD2E57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9952-7679-4E74-8839-45E84DBEC132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0E3D6E3-0223-4546-A621-603BD2E57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9952-7679-4E74-8839-45E84DBEC132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D6E3-0223-4546-A621-603BD2E57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9952-7679-4E74-8839-45E84DBEC132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D6E3-0223-4546-A621-603BD2E57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9952-7679-4E74-8839-45E84DBEC132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D6E3-0223-4546-A621-603BD2E57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9952-7679-4E74-8839-45E84DBEC132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D6E3-0223-4546-A621-603BD2E57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CA9952-7679-4E74-8839-45E84DBEC132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0E3D6E3-0223-4546-A621-603BD2E57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500702"/>
            <a:ext cx="8358246" cy="9144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и содержание контрольных измерительных материалов ЕГЭ и ОГЭ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года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Ефимова И.Е.,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 ГМО иностранных языков,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СП МП ИЯ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«Гимназия № 26 г. Челябинска»,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410472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Изменения в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2020 по сравнению с 2019 годом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357298"/>
            <a:ext cx="878687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экзаменационной работе 2020 г. были внесены изменения 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(«Задания по чтению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9: </a:t>
            </a:r>
            <a:endParaRPr lang="ru-RU" sz="20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участникам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ОГЭ предлагается осуществить информационный поиск и определить, в каком из шести письменных текстов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содержится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ответ на предложенный </a:t>
            </a:r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>вопрос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(в задании есть один лишний вопрос).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Максимальное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количество баллов за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выполнение задания –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баллов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уменьшен 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объём текста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для чтения к заданиям на определение соответствия утверждений прочитанному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тексту;</a:t>
            </a:r>
          </a:p>
          <a:p>
            <a:pPr algn="just"/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уменьшено 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до 7 количество заданий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на определение соответствия утверждений прочитанному тексту (соответствует / не соответствует / в тексте не сказано).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Максимальное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количество баллов за выполнение заданий 10–16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7баллов.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410472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Изменения в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2020 по сравнению с 2019 годом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357298"/>
            <a:ext cx="86439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экзаменационной работе 2020 г. были внесены изменения 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 5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(«Задания по говорению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»).</a:t>
            </a: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разделе 5 («Задания по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говорению» - создание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связного монологического высказывания) добавлен один аспект.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YOUR ATTITUDE TO…</a:t>
            </a:r>
            <a:endParaRPr lang="ru-RU" sz="36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связи с этим соответствующие изменения были внесены в критерии оценивания задания (  в критерий «Решение коммуникативной задачи»).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Максимальное количество баллов за выполнение задания 3 НЕ ИЗМЕНИЛОСЬ!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339034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заданий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1500174"/>
          <a:ext cx="868680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  <a:gridCol w="1928826"/>
                <a:gridCol w="1500198"/>
                <a:gridCol w="161443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 работы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заданий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Тип заданий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Максимальный балл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Р.1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аудирование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Р.2 чтение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Р.3 грамматика и лексика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Р.4 письмо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РО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Р.5 говорение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РО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b="1" u="sng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2000" b="1" u="sng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u="sng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2000" b="1" u="sng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43042" y="4786322"/>
          <a:ext cx="6096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2479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Максимальное количество</a:t>
                      </a:r>
                      <a:r>
                        <a:rPr lang="ru-RU" sz="2400" b="1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баллов </a:t>
                      </a:r>
                    </a:p>
                    <a:p>
                      <a:pPr algn="ctr"/>
                      <a:r>
                        <a:rPr lang="ru-RU" sz="2400" b="1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(68 баллов)</a:t>
                      </a:r>
                      <a:endParaRPr lang="ru-RU" sz="2400" b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Письменная часть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Устная часть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7267596" cy="168591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оценивания выполнения отдельных заданий и экзаменационной работы в целом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4725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верное выполнение каждого задания с выбором ответа и с кратким ответом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балл.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Орфографическая ошибка в кратком ответе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баллов!!!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Раздел 4 (задание 32 – личное письмо), раздел 5 (задание 3 – монологическое высказывание) – при получении экзаменуемым 0 баллов по критерию «Решение коммуникативной задачи» всё задание оцениваются в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баллов!!!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7267596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Шкала пересчета первичного балла за выполнение экзаменационной работы в отметку по 5балльной шкале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643050"/>
            <a:ext cx="850112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ИНОСТРАННЫЙ ЯЗЫК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(АНГЛИЙСКИЙ, НЕМЕЦКИЙ, ФРАНЦУЗСКИЙ, ИСПАНСКИЙ)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Максимальное количество баллов, которое может получить экзаменуемый за выполнение всей экзаменационной работы –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68баллов.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Результаты экзамена могут быть использованы при приеме обучающихся в профильные классы средней школы. Ориентиром при отборе в профильные классы может быть показатель, нижняя граница которого соответствует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55баллов.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3357562"/>
          <a:ext cx="857256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/>
                <a:gridCol w="1428760"/>
                <a:gridCol w="1357322"/>
                <a:gridCol w="1428760"/>
                <a:gridCol w="17145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Отметка по 5балльной шкале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Суммарный первичный балл за работу в целом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0-28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29-45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46-57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58-68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500702"/>
            <a:ext cx="8358246" cy="9144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и содержание контрольных измерительных материалов ЕГЭ и ОГЭ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года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Ефимова И.Е.,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 ГМО иностранных языков,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СП МП ИЯ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«Гимназия № 26 г. Челябинска»,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196158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Характеристика структуры и содержание  Ким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Экзаменационная работа состоит из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2х частей: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29322" y="2643182"/>
            <a:ext cx="3000396" cy="3286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Устная: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 «Говорение»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1 – чтение вслух небольшого текста научно-популярного характера.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2 – задать 5 вопросов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3 – описание фотографии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4 – сравнение двух фото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928934"/>
            <a:ext cx="5500726" cy="264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Письменная: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 1 «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Аудирование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 2 «Чтение»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 3 «Грамматика и лексика»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Задания 4 «Письмо»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7472386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и содержание контрольных измерительных материалов ЕГЭ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года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143248"/>
            <a:ext cx="8686800" cy="41687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структуре и содержании КИМ изменений нет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286256"/>
            <a:ext cx="821537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Уровень сложности заданий 32-38 изменён с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повышенного на высокий с целью более точной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дифференциации участников экзамена по уровню языковых навыков.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33903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времени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экзамене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35785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sz="51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EXAM: 10.20 – 13.20</a:t>
            </a:r>
          </a:p>
          <a:p>
            <a:pPr>
              <a:buNone/>
            </a:pP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10.20-10.50 – LISTENING   -    ПЕРЕНОСИМ ОТВЕТЫ В БЛАНК № 1</a:t>
            </a:r>
          </a:p>
          <a:p>
            <a:pPr>
              <a:buNone/>
            </a:pP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10.5 – 11.30 – READING   -  ПЕРЕНОСИМ ОТВЕТЫ В БЛАНК № 1</a:t>
            </a:r>
          </a:p>
          <a:p>
            <a:pPr>
              <a:buNone/>
            </a:pP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11.30 – 12.00 – GRAMMAR&amp;VOCABULARY - ПЕРЕНОСИМ ОТВЕТЫ В БЛАНК № 1 (REMEMBER: ВЫПОЛНИТЬ И ПЕРЕНЕСТИ 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ОТВЕТЫ)</a:t>
            </a:r>
            <a:endParaRPr lang="ru-RU" sz="6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12.00-12.15 – личное письмо TASK 39 - СРАЗУ В БЛАНКЕ 2 (в КИМЕ</a:t>
            </a:r>
          </a:p>
          <a:p>
            <a:pPr>
              <a:buNone/>
            </a:pP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 ПОДЧЕРКНУТЬ КЛЮЧЕВЫЕ СЛОВА В ЗАДАНИИ, можно</a:t>
            </a:r>
          </a:p>
          <a:p>
            <a:pPr>
              <a:buNone/>
            </a:pP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написать ТРИ вопроса)</a:t>
            </a:r>
          </a:p>
          <a:p>
            <a:pPr>
              <a:buNone/>
            </a:pP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12.15-12.20 – </a:t>
            </a:r>
            <a:r>
              <a:rPr lang="ru-RU" sz="6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ИДЕЯ ПЯТИ МИНУТ!!!! 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– определиться с 40.1 или 40.2!</a:t>
            </a:r>
          </a:p>
          <a:p>
            <a:pPr>
              <a:buNone/>
            </a:pP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12.20-12.40 – ЧЕРНОВИК ЗАДАНИЯ 40 (ЭССЕ)</a:t>
            </a:r>
          </a:p>
          <a:p>
            <a:pPr>
              <a:buNone/>
            </a:pP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12.40-13.10 – ЭССЕ В БЛАНК ОТВЕТОВ № 2</a:t>
            </a:r>
          </a:p>
          <a:p>
            <a:pPr>
              <a:buNone/>
            </a:pP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13.10 -13.20 – ПРОВЕРКА ВСЕХ ЗАДАНИЙ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613" y="-214338"/>
            <a:ext cx="9162613" cy="515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право 4"/>
          <p:cNvSpPr/>
          <p:nvPr/>
        </p:nvSpPr>
        <p:spPr>
          <a:xfrm rot="19124241">
            <a:off x="562719" y="3345522"/>
            <a:ext cx="1965174" cy="7133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14338"/>
            <a:ext cx="940265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14338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и содержание контрольных измерительных материалов ОГЭ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года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196158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Характеристика структуры и содержание  Ким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огэ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Экзаменационная работа состоит из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2х частей: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00760" y="3286124"/>
            <a:ext cx="2928958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Устная: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 5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(задания по говорению)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928934"/>
            <a:ext cx="5500726" cy="264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Письменная: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 1 (задания по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аудированию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 2 (задания по чтению)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 3 (задания по лексике и грамматике)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Задания 4 (задание по письменной речи)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624</TotalTime>
  <Words>763</Words>
  <Application>Microsoft Office PowerPoint</Application>
  <PresentationFormat>Экран (4:3)</PresentationFormat>
  <Paragraphs>141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Характеристика структуры и содержание  Ким Егэ</vt:lpstr>
      <vt:lpstr>Структура и содержание контрольных измерительных материалов ЕГЭ  2020 года  </vt:lpstr>
      <vt:lpstr>Распределение времени  на экзамене</vt:lpstr>
      <vt:lpstr>Слайд 5</vt:lpstr>
      <vt:lpstr>Слайд 6</vt:lpstr>
      <vt:lpstr>Слайд 7</vt:lpstr>
      <vt:lpstr>Слайд 8</vt:lpstr>
      <vt:lpstr>Характеристика структуры и содержание  Ким огэ</vt:lpstr>
      <vt:lpstr>Изменения в огэ 2020 по сравнению с 2019 годом</vt:lpstr>
      <vt:lpstr>Изменения в огэ 2020 по сравнению с 2019 годом</vt:lpstr>
      <vt:lpstr>Распределение заданий</vt:lpstr>
      <vt:lpstr>Система оценивания выполнения отдельных заданий и экзаменационной работы в целом</vt:lpstr>
      <vt:lpstr>Шкала пересчета первичного балла за выполнение экзаменационной работы в отметку по 5балльной шкале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68</cp:revision>
  <dcterms:created xsi:type="dcterms:W3CDTF">2019-11-24T20:21:37Z</dcterms:created>
  <dcterms:modified xsi:type="dcterms:W3CDTF">2020-03-04T21:55:05Z</dcterms:modified>
</cp:coreProperties>
</file>