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62" r:id="rId4"/>
    <p:sldId id="260" r:id="rId5"/>
    <p:sldId id="266" r:id="rId6"/>
    <p:sldId id="265" r:id="rId7"/>
    <p:sldId id="264" r:id="rId8"/>
    <p:sldId id="257" r:id="rId9"/>
    <p:sldId id="258" r:id="rId10"/>
    <p:sldId id="259" r:id="rId11"/>
    <p:sldId id="267" r:id="rId12"/>
    <p:sldId id="269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DDDB-05CF-4D56-BE01-F40E2E064716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960C17F-0CC5-45D2-8F99-A25E129163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DDDB-05CF-4D56-BE01-F40E2E064716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0C17F-0CC5-45D2-8F99-A25E129163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DDDB-05CF-4D56-BE01-F40E2E064716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0C17F-0CC5-45D2-8F99-A25E129163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DDDB-05CF-4D56-BE01-F40E2E064716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960C17F-0CC5-45D2-8F99-A25E129163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DDDB-05CF-4D56-BE01-F40E2E064716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0C17F-0CC5-45D2-8F99-A25E1291632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DDDB-05CF-4D56-BE01-F40E2E064716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0C17F-0CC5-45D2-8F99-A25E129163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DDDB-05CF-4D56-BE01-F40E2E064716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960C17F-0CC5-45D2-8F99-A25E1291632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DDDB-05CF-4D56-BE01-F40E2E064716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0C17F-0CC5-45D2-8F99-A25E129163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DDDB-05CF-4D56-BE01-F40E2E064716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0C17F-0CC5-45D2-8F99-A25E129163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DDDB-05CF-4D56-BE01-F40E2E064716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0C17F-0CC5-45D2-8F99-A25E129163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DDDB-05CF-4D56-BE01-F40E2E064716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0C17F-0CC5-45D2-8F99-A25E1291632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746DDDB-05CF-4D56-BE01-F40E2E064716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960C17F-0CC5-45D2-8F99-A25E1291632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1643050"/>
            <a:ext cx="8686800" cy="18573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Использование электронных форм учебников при формировании УУД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3857620" y="4357694"/>
            <a:ext cx="4991104" cy="2151059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Ефимова И.Е.,</a:t>
            </a:r>
          </a:p>
          <a:p>
            <a:pPr algn="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лен ГМО учителей иностранных языков,  </a:t>
            </a:r>
          </a:p>
          <a:p>
            <a:pPr algn="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английского языка </a:t>
            </a:r>
          </a:p>
          <a:p>
            <a:pPr algn="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МАОУ «Гимназия № 26 г. Челябинска»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09897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44056"/>
            <a:ext cx="6072198" cy="341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МЭ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2285992"/>
            <a:ext cx="2639363" cy="2357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-214338"/>
            <a:ext cx="7358083" cy="4136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МЭ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4097595"/>
            <a:ext cx="3090531" cy="2760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928926" y="2928934"/>
            <a:ext cx="2928958" cy="2000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ЭФУ</a:t>
            </a:r>
            <a:endParaRPr lang="ru-RU" sz="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749124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5286388"/>
            <a:ext cx="3401809" cy="1310831"/>
          </a:xfrm>
          <a:prstGeom prst="rect">
            <a:avLst/>
          </a:prstGeom>
        </p:spPr>
      </p:pic>
      <p:pic>
        <p:nvPicPr>
          <p:cNvPr id="6" name="Рисунок 5" descr="МЭ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9" y="357167"/>
            <a:ext cx="2714644" cy="2424670"/>
          </a:xfrm>
          <a:prstGeom prst="rect">
            <a:avLst/>
          </a:prstGeom>
        </p:spPr>
      </p:pic>
      <p:pic>
        <p:nvPicPr>
          <p:cNvPr id="7" name="Рисунок 6" descr="maxresdefaul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285728"/>
            <a:ext cx="3929058" cy="2210095"/>
          </a:xfrm>
          <a:prstGeom prst="rect">
            <a:avLst/>
          </a:prstGeom>
        </p:spPr>
      </p:pic>
      <p:pic>
        <p:nvPicPr>
          <p:cNvPr id="8" name="Рисунок 7" descr="00012323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3286124"/>
            <a:ext cx="2286016" cy="1786228"/>
          </a:xfrm>
          <a:prstGeom prst="rect">
            <a:avLst/>
          </a:prstGeom>
        </p:spPr>
      </p:pic>
      <p:pic>
        <p:nvPicPr>
          <p:cNvPr id="9" name="Рисунок 8" descr="ffcfd3dfc4c4d9e07c6a621ed274923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5074" y="2857496"/>
            <a:ext cx="2666992" cy="2000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1643050"/>
            <a:ext cx="8686800" cy="18573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Использование электронных форм учебников при формировании УУД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3857620" y="4357694"/>
            <a:ext cx="4991104" cy="2151059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Ефимова И.Е.,</a:t>
            </a:r>
          </a:p>
          <a:p>
            <a:pPr algn="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лен ГМО учителей иностранных языков,  </a:t>
            </a:r>
          </a:p>
          <a:p>
            <a:pPr algn="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английского языка </a:t>
            </a:r>
          </a:p>
          <a:p>
            <a:pPr algn="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МАОУ «Гимназия № 26 г. Челябинска»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Blog_ing_Generation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86182" y="214290"/>
            <a:ext cx="4981580" cy="2442142"/>
          </a:xfrm>
        </p:spPr>
      </p:pic>
      <p:pic>
        <p:nvPicPr>
          <p:cNvPr id="5" name="Рисунок 4" descr="dity-chytannya-pysann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2928934"/>
            <a:ext cx="4479700" cy="2144272"/>
          </a:xfrm>
          <a:prstGeom prst="rect">
            <a:avLst/>
          </a:prstGeom>
        </p:spPr>
      </p:pic>
      <p:pic>
        <p:nvPicPr>
          <p:cNvPr id="6" name="Рисунок 5" descr="image_5942e6f8499c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14346" y="2735155"/>
            <a:ext cx="6429388" cy="4122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286116" y="2571744"/>
            <a:ext cx="2928958" cy="2000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ЭФУ</a:t>
            </a:r>
            <a:endParaRPr lang="ru-RU" sz="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72066" y="785794"/>
            <a:ext cx="3786214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динамическое отображение материала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4643446"/>
            <a:ext cx="4143404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возможность быстрого и удобного поиска материалов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158" y="714356"/>
            <a:ext cx="4000528" cy="1714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доступ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любого устройства: компьютера, планшета, телефона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628" y="4643446"/>
            <a:ext cx="4000528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страницы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учебника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интерактивными ссылками на аудиозаписи, тренировочные упражнения, тестовые задания, дополнительный материал по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теме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643446"/>
            <a:ext cx="8329610" cy="191281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бесплатные сервисы LECTA для учителей и учеников 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сайт  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корпорации 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7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Российский учебник” 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-285776"/>
            <a:ext cx="8501090" cy="477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428860" y="5929330"/>
            <a:ext cx="4857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lecta.rosuchebnik.ru</a:t>
            </a:r>
            <a:endParaRPr lang="ru-RU" sz="4000" dirty="0"/>
          </a:p>
        </p:txBody>
      </p:sp>
      <p:pic>
        <p:nvPicPr>
          <p:cNvPr id="5" name="Рисунок 4" descr="maxres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5500702"/>
            <a:ext cx="2071670" cy="1165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28" y="-285776"/>
            <a:ext cx="914852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286116" y="5500702"/>
            <a:ext cx="4857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lecta.rosuchebnik.ru</a:t>
            </a:r>
            <a:endParaRPr lang="ru-RU" sz="4000" dirty="0"/>
          </a:p>
        </p:txBody>
      </p:sp>
      <p:pic>
        <p:nvPicPr>
          <p:cNvPr id="5" name="Рисунок 4" descr="maxres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5228328"/>
            <a:ext cx="2286016" cy="1285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76"/>
            <a:ext cx="9144000" cy="514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214678" y="5286388"/>
            <a:ext cx="514350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lecta.rosuchebnik.ru</a:t>
            </a:r>
            <a:r>
              <a:rPr lang="ru-RU" u="sng" dirty="0" smtClean="0"/>
              <a:t/>
            </a:r>
            <a:br>
              <a:rPr lang="ru-RU" u="sng" dirty="0" smtClean="0"/>
            </a:br>
            <a:endParaRPr lang="ru-RU" dirty="0"/>
          </a:p>
        </p:txBody>
      </p:sp>
      <p:pic>
        <p:nvPicPr>
          <p:cNvPr id="5" name="Рисунок 4" descr="maxres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5304247"/>
            <a:ext cx="2285984" cy="1285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338"/>
            <a:ext cx="914852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286116" y="5572140"/>
            <a:ext cx="4857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lecta.rosuchebnik.ru</a:t>
            </a:r>
            <a:endParaRPr lang="ru-RU" sz="4000" dirty="0"/>
          </a:p>
        </p:txBody>
      </p:sp>
      <p:pic>
        <p:nvPicPr>
          <p:cNvPr id="5" name="Рисунок 4" descr="maxres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5286388"/>
            <a:ext cx="2357422" cy="132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5286388"/>
            <a:ext cx="8686800" cy="841248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338"/>
            <a:ext cx="9163050" cy="515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МЭ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5011027"/>
            <a:ext cx="2067859" cy="1846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338"/>
            <a:ext cx="9144000" cy="514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МЭ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5214950"/>
            <a:ext cx="1571604" cy="1403727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563</TotalTime>
  <Words>100</Words>
  <Application>Microsoft Office PowerPoint</Application>
  <PresentationFormat>Экран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Использование электронных форм учебников при формировании УУД </vt:lpstr>
      <vt:lpstr>Слайд 2</vt:lpstr>
      <vt:lpstr>Слайд 3</vt:lpstr>
      <vt:lpstr>  бесплатные сервисы LECTA для учителей и учеников – сайт  корпорации  “Российский учебник”   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Использование электронных форм учебников при формировании УУД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электронных форм учебников при формировании УУД</dc:title>
  <dc:creator>user</dc:creator>
  <cp:lastModifiedBy>user</cp:lastModifiedBy>
  <cp:revision>37</cp:revision>
  <dcterms:created xsi:type="dcterms:W3CDTF">2019-09-15T13:19:06Z</dcterms:created>
  <dcterms:modified xsi:type="dcterms:W3CDTF">2019-09-15T22:42:23Z</dcterms:modified>
</cp:coreProperties>
</file>