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5F46-0791-49D0-BB53-5D088CB96AB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925-5811-417F-B29E-0212E43E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2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5F46-0791-49D0-BB53-5D088CB96AB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925-5811-417F-B29E-0212E43E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7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5F46-0791-49D0-BB53-5D088CB96AB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925-5811-417F-B29E-0212E43E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3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5F46-0791-49D0-BB53-5D088CB96AB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925-5811-417F-B29E-0212E43E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9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5F46-0791-49D0-BB53-5D088CB96AB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925-5811-417F-B29E-0212E43E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3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5F46-0791-49D0-BB53-5D088CB96AB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925-5811-417F-B29E-0212E43E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5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5F46-0791-49D0-BB53-5D088CB96AB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925-5811-417F-B29E-0212E43E6E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2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5F46-0791-49D0-BB53-5D088CB96AB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925-5811-417F-B29E-0212E43E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4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5F46-0791-49D0-BB53-5D088CB96AB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925-5811-417F-B29E-0212E43E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8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5F46-0791-49D0-BB53-5D088CB96AB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925-5811-417F-B29E-0212E43E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6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6545F46-0791-49D0-BB53-5D088CB96AB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925-5811-417F-B29E-0212E43E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9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6545F46-0791-49D0-BB53-5D088CB96AB6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B91C925-5811-417F-B29E-0212E43E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1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DD6CF-DB2B-4DAF-B810-658485A37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368BC6-08E2-4C8C-BC02-12D05CECE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2B0E1F-02EF-4F99-9B19-868E1BFF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6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2F343-7BE8-46F2-9F5C-0232ECD4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CEAB4B-2BAD-4243-BBE7-E7D4CB212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486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CC1248-26BA-43A2-9485-E3E774858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C4773B-3C7C-4B00-828B-BB60B0950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8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DBABF0-0B18-4A6B-8930-F7063E3E7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37D69D-E209-472B-A697-DB9C4A05D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1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25349-BCFB-4D85-83FF-7207B459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4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597C4-A1D7-4FC8-88FC-05DCAE7EB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8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DD6CF-DB2B-4DAF-B810-658485A37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368BC6-08E2-4C8C-BC02-12D05CECE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2B0E1F-02EF-4F99-9B19-868E1BFF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19743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87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Corbel</vt:lpstr>
      <vt:lpstr>Gill Sans MT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Kate</cp:lastModifiedBy>
  <cp:revision>12</cp:revision>
  <dcterms:created xsi:type="dcterms:W3CDTF">2022-02-21T03:34:41Z</dcterms:created>
  <dcterms:modified xsi:type="dcterms:W3CDTF">2022-02-21T05:02:39Z</dcterms:modified>
</cp:coreProperties>
</file>