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69" d="100"/>
          <a:sy n="69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59D6005-EECB-4748-B459-094BEFC2F059}" type="datetimeFigureOut">
              <a:rPr lang="ru-RU" smtClean="0"/>
              <a:t>15.09.2019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348DEB8-2F8D-4C09-BFEF-A89BA6B3CA4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ngvo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cmillandictionary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Работа с социальными серверами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145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solidFill>
                  <a:srgbClr val="B6817A"/>
                </a:solidFill>
                <a:latin typeface="Times New Roman"/>
                <a:ea typeface="Times New Roman"/>
                <a:hlinkClick r:id="rId2"/>
              </a:rPr>
              <a:t>Lingvo.ru</a:t>
            </a:r>
            <a:endParaRPr lang="ru-RU" sz="3200" dirty="0">
              <a:latin typeface="Times New Roman"/>
              <a:ea typeface="Times New Roman"/>
            </a:endParaRPr>
          </a:p>
          <a:p>
            <a:pPr fontAlgn="base">
              <a:spcAft>
                <a:spcPts val="0"/>
              </a:spcAft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Lingua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Leo</a:t>
            </a:r>
            <a:endParaRPr lang="ru-RU" sz="3200" dirty="0"/>
          </a:p>
          <a:p>
            <a:pPr fontAlgn="base">
              <a:spcAft>
                <a:spcPts val="0"/>
              </a:spcAft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Busuu</a:t>
            </a:r>
            <a:endParaRPr lang="ru-RU" sz="3200" dirty="0"/>
          </a:p>
          <a:p>
            <a:pPr fontAlgn="base">
              <a:spcAft>
                <a:spcPts val="0"/>
              </a:spcAft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Learn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English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British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Council</a:t>
            </a:r>
            <a:endParaRPr lang="ru-RU" sz="3200" dirty="0"/>
          </a:p>
          <a:p>
            <a:pPr fontAlgn="base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BBC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Learning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English</a:t>
            </a:r>
            <a:endParaRPr lang="ru-RU" sz="3200" dirty="0"/>
          </a:p>
          <a:p>
            <a:pPr fontAlgn="base">
              <a:spcAft>
                <a:spcPts val="0"/>
              </a:spcAft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Lyrics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training</a:t>
            </a:r>
            <a:endParaRPr lang="ru-RU" sz="3200" dirty="0"/>
          </a:p>
          <a:p>
            <a:pPr fontAlgn="base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Ororo.tv</a:t>
            </a:r>
            <a:endParaRPr lang="ru-RU" sz="3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531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позволяет </a:t>
            </a:r>
            <a:r>
              <a:rPr lang="ru-RU" dirty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постоянно получать новую информацию на интересующую </a:t>
            </a:r>
            <a:r>
              <a:rPr lang="ru-RU" dirty="0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тему;</a:t>
            </a:r>
          </a:p>
          <a:p>
            <a:pPr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существующие сайты позволяют отследить уровень своих знаний, выполняя то или иное тренировочное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упражнение;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создать </a:t>
            </a:r>
            <a:r>
              <a:rPr lang="ru-RU" dirty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подлинную языковую среду на основе интенсивного общения с носителями языка, работой с аутентичной литературой, </a:t>
            </a:r>
            <a:r>
              <a:rPr lang="ru-RU" dirty="0" err="1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аудирования</a:t>
            </a:r>
            <a:r>
              <a:rPr lang="ru-RU" dirty="0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оригинальных </a:t>
            </a:r>
            <a:r>
              <a:rPr lang="ru-RU" dirty="0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текстов;</a:t>
            </a:r>
          </a:p>
          <a:p>
            <a:r>
              <a:rPr lang="ru-RU" dirty="0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является </a:t>
            </a:r>
            <a:r>
              <a:rPr lang="ru-RU" dirty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незаменимым помощником при обучении различным видам и аспектам речевой </a:t>
            </a:r>
            <a:r>
              <a:rPr lang="ru-RU" dirty="0" smtClean="0">
                <a:solidFill>
                  <a:srgbClr val="333333"/>
                </a:solidFill>
                <a:latin typeface="Calibri"/>
                <a:ea typeface="Calibri"/>
                <a:cs typeface="Times New Roman"/>
              </a:rPr>
              <a:t>деятельности.</a:t>
            </a:r>
          </a:p>
          <a:p>
            <a:endParaRPr lang="ru-RU" dirty="0" smtClean="0">
              <a:solidFill>
                <a:srgbClr val="333333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интернета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977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более-личностно-ориентированное;</a:t>
            </a:r>
          </a:p>
          <a:p>
            <a:r>
              <a:rPr lang="ru-RU" i="1" dirty="0">
                <a:solidFill>
                  <a:srgbClr val="000000"/>
                </a:solidFill>
                <a:latin typeface="Times New Roman"/>
              </a:rPr>
              <a:t>и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нтерактивное; </a:t>
            </a:r>
          </a:p>
          <a:p>
            <a:r>
              <a:rPr lang="ru-RU" i="1" dirty="0">
                <a:solidFill>
                  <a:srgbClr val="000000"/>
                </a:solidFill>
                <a:latin typeface="Times New Roman"/>
              </a:rPr>
              <a:t>р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азнообразное; </a:t>
            </a:r>
          </a:p>
          <a:p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коммуникативное;</a:t>
            </a:r>
          </a:p>
          <a:p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основанное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на использовании аутентичных языковых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материалов;</a:t>
            </a:r>
          </a:p>
          <a:p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менее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ориентированное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на учителя и более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автономное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с точки зрения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учащегося.</a:t>
            </a:r>
            <a:endParaRPr lang="ru-RU" i="1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ИК-технологии в обучении 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2920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электронную почту;</a:t>
            </a:r>
            <a:endParaRPr lang="ru-RU" dirty="0"/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телеконференции;</a:t>
            </a:r>
            <a:endParaRPr lang="ru-RU" dirty="0"/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видеоконференции;</a:t>
            </a:r>
            <a:endParaRPr lang="ru-RU" dirty="0"/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возможность    публикации    собственной    информации,    создание    собственной домашней странички и размещение ее на 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Web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-сервере;</a:t>
            </a:r>
            <a:endParaRPr lang="ru-RU" dirty="0"/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доступ к информационным ресурсам:</a:t>
            </a:r>
            <a:endParaRPr lang="ru-RU" dirty="0"/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справочные каталоги;</a:t>
            </a:r>
            <a:endParaRPr lang="ru-RU" dirty="0"/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поисковые системы;</a:t>
            </a:r>
            <a:endParaRPr lang="ru-RU" dirty="0"/>
          </a:p>
          <a:p>
            <a:pPr indent="4495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 разговор в сети (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Chat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  <a:endParaRPr lang="ru-RU" dirty="0">
              <a:effectLst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 предлагает: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628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Социальная</a:t>
            </a:r>
            <a:r>
              <a:rPr lang="ru-RU" sz="3600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 </a:t>
            </a:r>
            <a:r>
              <a:rPr lang="ru-RU" sz="3600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сеть – это сообщество людей, связанных общими интересами, общим делом. 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социальная сеть?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839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интеграция  очных  и  дистанционных  форм  </a:t>
            </a:r>
            <a:r>
              <a:rPr lang="ru-RU" dirty="0" err="1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обуче</a:t>
            </a:r>
            <a:r>
              <a:rPr lang="en-US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-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ния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;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</a:t>
            </a:r>
            <a:endParaRPr lang="ru-RU" dirty="0" smtClean="0">
              <a:solidFill>
                <a:srgbClr val="484848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сетевое  обучение  (автономные  сетевые  курсы; </a:t>
            </a:r>
            <a:endParaRPr lang="ru-RU" dirty="0" smtClean="0">
              <a:solidFill>
                <a:srgbClr val="484848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информационно-предметная  среда); </a:t>
            </a:r>
            <a:endParaRPr lang="ru-RU" dirty="0" smtClean="0">
              <a:solidFill>
                <a:srgbClr val="484848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дистанционное  обучение  на  базе  интерактивного  телевидения  (</a:t>
            </a:r>
            <a:r>
              <a:rPr lang="ru-RU" dirty="0" err="1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Two-way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 TV)  или  компьютерных  видеоконференций.</a:t>
            </a:r>
            <a:b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</a:b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dirty="0" smtClean="0"/>
              <a:t>Модели дистанционного обучения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587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и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дентификация;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 </a:t>
            </a:r>
            <a:endParaRPr lang="ru-RU" dirty="0" smtClean="0">
              <a:solidFill>
                <a:srgbClr val="484848"/>
              </a:solidFill>
              <a:latin typeface="Calibri"/>
              <a:ea typeface="Calibri"/>
              <a:cs typeface="Times New Roman"/>
            </a:endParaRPr>
          </a:p>
          <a:p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о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бщение;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 </a:t>
            </a:r>
            <a:endParaRPr lang="ru-RU" dirty="0" smtClean="0">
              <a:solidFill>
                <a:srgbClr val="484848"/>
              </a:solidFill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присутствие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 на  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сайте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;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 </a:t>
            </a:r>
          </a:p>
          <a:p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в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заимоотношения;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 </a:t>
            </a:r>
            <a:endParaRPr lang="ru-RU" dirty="0" smtClean="0">
              <a:solidFill>
                <a:srgbClr val="484848"/>
              </a:solidFill>
              <a:latin typeface="Calibri"/>
              <a:ea typeface="Calibri"/>
              <a:cs typeface="Times New Roman"/>
            </a:endParaRPr>
          </a:p>
          <a:p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г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руппы;</a:t>
            </a:r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  </a:t>
            </a:r>
            <a:endParaRPr lang="ru-RU" dirty="0" smtClean="0">
              <a:solidFill>
                <a:srgbClr val="484848"/>
              </a:solidFill>
              <a:latin typeface="Calibri"/>
              <a:ea typeface="Calibri"/>
              <a:cs typeface="Times New Roman"/>
            </a:endParaRPr>
          </a:p>
          <a:p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р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епутация; </a:t>
            </a:r>
          </a:p>
          <a:p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о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бмен;</a:t>
            </a:r>
          </a:p>
          <a:p>
            <a:r>
              <a:rPr lang="ru-RU" dirty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п</a:t>
            </a:r>
            <a:r>
              <a:rPr lang="ru-RU" dirty="0" smtClean="0">
                <a:solidFill>
                  <a:srgbClr val="484848"/>
                </a:solidFill>
                <a:latin typeface="Calibri"/>
                <a:ea typeface="Calibri"/>
                <a:cs typeface="Times New Roman"/>
              </a:rPr>
              <a:t>оиск.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 построения социальных сетей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07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Электронные словари</a:t>
            </a:r>
            <a:endParaRPr lang="ru-RU" dirty="0"/>
          </a:p>
        </p:txBody>
      </p:sp>
      <p:pic>
        <p:nvPicPr>
          <p:cNvPr id="1026" name="Picture 2" descr="C:\Users\Юрий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420888"/>
            <a:ext cx="4754724" cy="421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Юрий\Desktop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72816"/>
            <a:ext cx="2398786" cy="2390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Юрий\Desktop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41307"/>
            <a:ext cx="2398786" cy="261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50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Lingvo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Tutor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 (http://lingvotutor.ru/). </a:t>
            </a: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  <a:hlinkClick r:id="rId2"/>
              </a:rPr>
              <a:t>http://www.macmillandictionary.com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  <a:hlinkClick r:id="rId2"/>
              </a:rPr>
              <a:t>/</a:t>
            </a: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http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://www.ldoceonline.com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591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143</TotalTime>
  <Words>131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Работа с социальными серверами</vt:lpstr>
      <vt:lpstr>Преимущества интернета</vt:lpstr>
      <vt:lpstr>ИК-технологии в обучении ИЯ</vt:lpstr>
      <vt:lpstr>Интернет предлагает:</vt:lpstr>
      <vt:lpstr>Что такое социальная сеть?</vt:lpstr>
      <vt:lpstr>Модели дистанционного обучения</vt:lpstr>
      <vt:lpstr>Принцип построения социальных сетей</vt:lpstr>
      <vt:lpstr>Электронные словари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</dc:creator>
  <cp:lastModifiedBy>Юрий</cp:lastModifiedBy>
  <cp:revision>11</cp:revision>
  <dcterms:created xsi:type="dcterms:W3CDTF">2019-09-14T18:53:44Z</dcterms:created>
  <dcterms:modified xsi:type="dcterms:W3CDTF">2019-09-15T17:05:32Z</dcterms:modified>
</cp:coreProperties>
</file>