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8" r:id="rId2"/>
    <p:sldId id="256" r:id="rId3"/>
    <p:sldId id="258" r:id="rId4"/>
    <p:sldId id="257" r:id="rId5"/>
    <p:sldId id="272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9" r:id="rId14"/>
    <p:sldId id="268" r:id="rId15"/>
    <p:sldId id="270" r:id="rId16"/>
    <p:sldId id="288" r:id="rId17"/>
    <p:sldId id="289" r:id="rId18"/>
    <p:sldId id="271" r:id="rId19"/>
    <p:sldId id="273" r:id="rId20"/>
    <p:sldId id="274" r:id="rId21"/>
    <p:sldId id="276" r:id="rId22"/>
    <p:sldId id="275" r:id="rId23"/>
    <p:sldId id="277" r:id="rId24"/>
    <p:sldId id="287" r:id="rId25"/>
    <p:sldId id="281" r:id="rId26"/>
    <p:sldId id="280" r:id="rId27"/>
    <p:sldId id="286" r:id="rId28"/>
    <p:sldId id="284" r:id="rId29"/>
    <p:sldId id="283" r:id="rId30"/>
    <p:sldId id="285" r:id="rId31"/>
    <p:sldId id="27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3" autoAdjust="0"/>
  </p:normalViewPr>
  <p:slideViewPr>
    <p:cSldViewPr>
      <p:cViewPr varScale="1">
        <p:scale>
          <a:sx n="149" d="100"/>
          <a:sy n="149" d="100"/>
        </p:scale>
        <p:origin x="20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BA89-2A25-4419-B14D-7378EAE783B3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2DAE5-5A43-4B9A-A9FB-E41B11698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1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DAE5-5A43-4B9A-A9FB-E41B116983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3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ipi.ru/navigator-podgotovki/navigator-ege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7jhULGq0I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.fipi.ru/navigator-podgotovki/navigatorege/Nem_4_pismo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o_podkovyrkina@list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catalog.prosv.ru/search?query=&#1042;&#1091;&#1085;&#1076;&#1077;&#1088;&#1082;&#1080;&#1085;&#1076;&#1099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опыта подготовки учащихся к ЕГЭ  (Раздел «Письменная часть». 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Задания 40.1 и 40.2)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международным экзаменам по немецкому языку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86916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Подковыркина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>
                <a:solidFill>
                  <a:schemeClr val="tx2">
                    <a:lumMod val="75000"/>
                  </a:schemeClr>
                </a:solidFill>
              </a:rPr>
              <a:t>Ольга Никитична,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учитель немецкого языка </a:t>
            </a:r>
          </a:p>
          <a:p>
            <a:pPr algn="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«МАОУ Гимназия № 96</a:t>
            </a:r>
          </a:p>
          <a:p>
            <a:pPr algn="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г. Челябинска». </a:t>
            </a:r>
          </a:p>
          <a:p>
            <a:pPr algn="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15.12.2021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eks\Desktop\Кафедра 2021-2022\УМК 2021-2022\Вундеркинды Плюс 11 класс\Учебник 11 класс Вундеркинды\25.jpeg"/>
          <p:cNvPicPr>
            <a:picLocks noChangeAspect="1" noChangeArrowheads="1"/>
          </p:cNvPicPr>
          <p:nvPr/>
        </p:nvPicPr>
        <p:blipFill>
          <a:blip r:embed="rId2" cstate="print"/>
          <a:srcRect r="-399" b="37517"/>
          <a:stretch>
            <a:fillRect/>
          </a:stretch>
        </p:blipFill>
        <p:spPr bwMode="auto">
          <a:xfrm>
            <a:off x="1619671" y="116632"/>
            <a:ext cx="7221691" cy="6048672"/>
          </a:xfrm>
          <a:prstGeom prst="rect">
            <a:avLst/>
          </a:prstGeom>
          <a:noFill/>
        </p:spPr>
      </p:pic>
      <p:pic>
        <p:nvPicPr>
          <p:cNvPr id="20484" name="Picture 4" descr="C:\Users\leks\Desktop\Кафедра 2021-2022\УМК 2021-2022\Вундеркинды Плюс 11 класс\Учебник 11 класс Вундеркинды\24.jpeg"/>
          <p:cNvPicPr>
            <a:picLocks noChangeAspect="1" noChangeArrowheads="1"/>
          </p:cNvPicPr>
          <p:nvPr/>
        </p:nvPicPr>
        <p:blipFill>
          <a:blip r:embed="rId3" cstate="print"/>
          <a:srcRect l="16766" t="84694" r="3090" b="10111"/>
          <a:stretch>
            <a:fillRect/>
          </a:stretch>
        </p:blipFill>
        <p:spPr bwMode="auto">
          <a:xfrm>
            <a:off x="467544" y="5949280"/>
            <a:ext cx="7776864" cy="648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eks\Desktop\Кафедра 2021-2022\УМК 2021-2022\Вундеркинды Плюс 11 класс\Учебник 11 класс Вундеркинды\44.jpeg"/>
          <p:cNvPicPr>
            <a:picLocks noChangeAspect="1" noChangeArrowheads="1"/>
          </p:cNvPicPr>
          <p:nvPr/>
        </p:nvPicPr>
        <p:blipFill>
          <a:blip r:embed="rId2" cstate="print"/>
          <a:srcRect l="6695" t="1063" r="-182" b="3797"/>
          <a:stretch>
            <a:fillRect/>
          </a:stretch>
        </p:blipFill>
        <p:spPr bwMode="auto">
          <a:xfrm>
            <a:off x="2195735" y="65881"/>
            <a:ext cx="5316593" cy="6792119"/>
          </a:xfrm>
          <a:prstGeom prst="rect">
            <a:avLst/>
          </a:prstGeom>
          <a:noFill/>
        </p:spPr>
      </p:pic>
      <p:pic>
        <p:nvPicPr>
          <p:cNvPr id="5" name="Picture 5" descr="Создать мем &amp;quot;смайлик улыбка, символы смайлики, emoji gif&amp;quot; - Картинки -  Meme-arsenal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085184"/>
            <a:ext cx="688593" cy="454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3075" t="11440" r="32906" b="7081"/>
          <a:stretch>
            <a:fillRect/>
          </a:stretch>
        </p:blipFill>
        <p:spPr bwMode="auto">
          <a:xfrm>
            <a:off x="179512" y="188640"/>
            <a:ext cx="475698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leks\Desktop\Кафедра 2021-2022\УМК 2021-2022\Вундеркинды Плюс 11 класс\Учебник 11 класс Вундеркинды\91.jpeg"/>
          <p:cNvPicPr>
            <a:picLocks noChangeAspect="1" noChangeArrowheads="1"/>
          </p:cNvPicPr>
          <p:nvPr/>
        </p:nvPicPr>
        <p:blipFill>
          <a:blip r:embed="rId3" cstate="print"/>
          <a:srcRect l="8225" t="5720" r="16724" b="56692"/>
          <a:stretch>
            <a:fillRect/>
          </a:stretch>
        </p:blipFill>
        <p:spPr bwMode="auto">
          <a:xfrm>
            <a:off x="4788024" y="1700808"/>
            <a:ext cx="422812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leks\Desktop\Кафедра 2021-2022\УМК 2021-2022\Вундеркинды Плюс 11 класс\Учебник 11 класс Вундеркинды\108.jpeg"/>
          <p:cNvPicPr>
            <a:picLocks noChangeAspect="1" noChangeArrowheads="1"/>
          </p:cNvPicPr>
          <p:nvPr/>
        </p:nvPicPr>
        <p:blipFill>
          <a:blip r:embed="rId2" cstate="print"/>
          <a:srcRect l="7014" t="1615" r="5814" b="43462"/>
          <a:stretch>
            <a:fillRect/>
          </a:stretch>
        </p:blipFill>
        <p:spPr bwMode="auto">
          <a:xfrm>
            <a:off x="251519" y="188640"/>
            <a:ext cx="5159161" cy="4032448"/>
          </a:xfrm>
          <a:prstGeom prst="rect">
            <a:avLst/>
          </a:prstGeom>
          <a:noFill/>
        </p:spPr>
      </p:pic>
      <p:pic>
        <p:nvPicPr>
          <p:cNvPr id="5" name="Picture 4" descr="C:\Users\leks\Desktop\Кафедра 2021-2022\УМК 2021-2022\Вундеркинды Плюс 11 класс\Учебник 11 класс Вундеркинды\108.jpeg"/>
          <p:cNvPicPr>
            <a:picLocks noChangeAspect="1" noChangeArrowheads="1"/>
          </p:cNvPicPr>
          <p:nvPr/>
        </p:nvPicPr>
        <p:blipFill>
          <a:blip r:embed="rId3" cstate="print"/>
          <a:srcRect l="10440" t="56461" r="892" b="16077"/>
          <a:stretch>
            <a:fillRect/>
          </a:stretch>
        </p:blipFill>
        <p:spPr bwMode="auto">
          <a:xfrm>
            <a:off x="2843808" y="4248754"/>
            <a:ext cx="6300192" cy="2420606"/>
          </a:xfrm>
          <a:prstGeom prst="rect">
            <a:avLst/>
          </a:prstGeom>
          <a:noFill/>
        </p:spPr>
      </p:pic>
      <p:pic>
        <p:nvPicPr>
          <p:cNvPr id="9" name="Picture 5" descr="Создать мем &amp;quot;смайлик улыбка, символы смайлики, emoji gif&amp;quot; - Картинки -  Meme-arsenal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25144"/>
            <a:ext cx="688593" cy="454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3307" t="54280" r="32201" b="26400"/>
          <a:stretch>
            <a:fillRect/>
          </a:stretch>
        </p:blipFill>
        <p:spPr bwMode="auto">
          <a:xfrm>
            <a:off x="230662" y="260648"/>
            <a:ext cx="89133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1556792"/>
            <a:ext cx="1152128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1844824"/>
            <a:ext cx="1008112" cy="2880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2276872"/>
            <a:ext cx="4536504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492896"/>
            <a:ext cx="1728192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95736" y="2708920"/>
            <a:ext cx="6733256" cy="936104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Prüfungsvorbereitung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 l="32835" t="11440" r="32248" b="82460"/>
          <a:stretch>
            <a:fillRect/>
          </a:stretch>
        </p:blipFill>
        <p:spPr bwMode="auto">
          <a:xfrm>
            <a:off x="1043608" y="3645024"/>
            <a:ext cx="5922258" cy="58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 l="32835" t="25000" r="34923" b="53913"/>
          <a:stretch>
            <a:fillRect/>
          </a:stretch>
        </p:blipFill>
        <p:spPr bwMode="auto">
          <a:xfrm>
            <a:off x="323528" y="4149080"/>
            <a:ext cx="7056784" cy="259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123728" y="4293096"/>
            <a:ext cx="1080120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07704" y="1916832"/>
            <a:ext cx="1224136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4941168"/>
            <a:ext cx="237626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Создать мем &amp;quot;смайлик улыбка, символы смайлики, emoji gif&amp;quot; - Картинки -  Meme-arsenal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301208"/>
            <a:ext cx="688593" cy="454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9420" t="9267" r="1794" b="79566"/>
          <a:stretch>
            <a:fillRect/>
          </a:stretch>
        </p:blipFill>
        <p:spPr bwMode="auto">
          <a:xfrm>
            <a:off x="755576" y="4797152"/>
            <a:ext cx="655787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15000"/>
            <a:ext cx="8229600" cy="1143000"/>
          </a:xfrm>
        </p:spPr>
        <p:txBody>
          <a:bodyPr/>
          <a:lstStyle/>
          <a:p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Prüfungsvorbereitung 5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t="46663" r="12403" b="5797"/>
          <a:stretch>
            <a:fillRect/>
          </a:stretch>
        </p:blipFill>
        <p:spPr bwMode="auto">
          <a:xfrm>
            <a:off x="323527" y="4790"/>
            <a:ext cx="6840761" cy="494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11560" y="3501008"/>
            <a:ext cx="669674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437112"/>
            <a:ext cx="720080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4941168"/>
            <a:ext cx="1224136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5301208"/>
            <a:ext cx="2664296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445224"/>
            <a:ext cx="1584176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5903" t="14800" r="36925" b="4561"/>
          <a:stretch>
            <a:fillRect/>
          </a:stretch>
        </p:blipFill>
        <p:spPr bwMode="auto">
          <a:xfrm>
            <a:off x="323528" y="114261"/>
            <a:ext cx="8352928" cy="662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7793" t="12280" r="67660" b="56750"/>
          <a:stretch>
            <a:fillRect/>
          </a:stretch>
        </p:blipFill>
        <p:spPr bwMode="auto">
          <a:xfrm>
            <a:off x="4499992" y="3791853"/>
            <a:ext cx="4320480" cy="306614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2843808" y="6237312"/>
            <a:ext cx="187220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t="14800" r="36925" b="4561"/>
          <a:stretch>
            <a:fillRect/>
          </a:stretch>
        </p:blipFill>
        <p:spPr bwMode="auto">
          <a:xfrm>
            <a:off x="107504" y="188640"/>
            <a:ext cx="8741091" cy="62860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547664" y="476672"/>
            <a:ext cx="1800200" cy="5760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63888" y="1052736"/>
            <a:ext cx="936104" cy="432048"/>
          </a:xfrm>
          <a:prstGeom prst="ellipse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2575" t="15044" r="3974" b="2131"/>
          <a:stretch>
            <a:fillRect/>
          </a:stretch>
        </p:blipFill>
        <p:spPr bwMode="auto">
          <a:xfrm>
            <a:off x="4572000" y="692696"/>
            <a:ext cx="43255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9203" t="14049" r="11350" b="2787"/>
          <a:stretch>
            <a:fillRect/>
          </a:stretch>
        </p:blipFill>
        <p:spPr bwMode="auto">
          <a:xfrm>
            <a:off x="179512" y="260648"/>
            <a:ext cx="403244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2098576" cy="922114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76256" y="0"/>
            <a:ext cx="209857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класс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0106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Einleitung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8505" t="17320" r="28893" b="37320"/>
          <a:stretch>
            <a:fillRect/>
          </a:stretch>
        </p:blipFill>
        <p:spPr bwMode="auto">
          <a:xfrm>
            <a:off x="1331639" y="836712"/>
            <a:ext cx="7452826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949280"/>
            <a:ext cx="8420472" cy="677937"/>
          </a:xfrm>
        </p:spPr>
        <p:txBody>
          <a:bodyPr>
            <a:normAutofit/>
          </a:bodyPr>
          <a:lstStyle/>
          <a:p>
            <a:r>
              <a:rPr lang="de-DE" sz="2800" dirty="0">
                <a:hlinkClick r:id="rId2"/>
              </a:rPr>
              <a:t>https://fipi.ru/navigator-podgotovki/navigator-ege#nya</a:t>
            </a:r>
            <a:r>
              <a:rPr lang="de-DE" sz="2800" dirty="0"/>
              <a:t>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100" t="10600" r="27948" b="20000"/>
          <a:stretch>
            <a:fillRect/>
          </a:stretch>
        </p:blipFill>
        <p:spPr bwMode="auto">
          <a:xfrm>
            <a:off x="251520" y="260648"/>
            <a:ext cx="865720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843808" y="1052736"/>
            <a:ext cx="1800200" cy="64807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835696" y="4365104"/>
            <a:ext cx="432048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Diagrammauswertung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37560" t="16480" r="29838" b="7921"/>
          <a:stretch>
            <a:fillRect/>
          </a:stretch>
        </p:blipFill>
        <p:spPr bwMode="auto">
          <a:xfrm>
            <a:off x="0" y="692696"/>
            <a:ext cx="471601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 l="38188" t="8001" r="29210" b="10000"/>
          <a:stretch>
            <a:fillRect/>
          </a:stretch>
        </p:blipFill>
        <p:spPr bwMode="auto">
          <a:xfrm>
            <a:off x="4644009" y="620688"/>
            <a:ext cx="449999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8977" t="9760" r="29366" b="7081"/>
          <a:stretch>
            <a:fillRect/>
          </a:stretch>
        </p:blipFill>
        <p:spPr bwMode="auto">
          <a:xfrm>
            <a:off x="4860032" y="614452"/>
            <a:ext cx="4283968" cy="612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Begr</a:t>
            </a:r>
            <a:r>
              <a:rPr kumimoji="0" lang="de-D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ündete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Stellungnahme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37327" t="9240" r="30071" b="19361"/>
          <a:stretch>
            <a:fillRect/>
          </a:stretch>
        </p:blipFill>
        <p:spPr bwMode="auto">
          <a:xfrm>
            <a:off x="179512" y="764704"/>
            <a:ext cx="475252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Begr</a:t>
            </a:r>
            <a:r>
              <a:rPr lang="de-DE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ündete</a:t>
            </a:r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Stellungnahme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 l="38660" t="12200" r="29683" b="13881"/>
          <a:stretch>
            <a:fillRect/>
          </a:stretch>
        </p:blipFill>
        <p:spPr bwMode="auto">
          <a:xfrm>
            <a:off x="107504" y="782974"/>
            <a:ext cx="4536504" cy="595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l="38977" t="19840" r="29838" b="44880"/>
          <a:stretch>
            <a:fillRect/>
          </a:stretch>
        </p:blipFill>
        <p:spPr bwMode="auto">
          <a:xfrm>
            <a:off x="4391472" y="3212976"/>
            <a:ext cx="4752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Schussfolgerung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38660" t="18080" r="29210" b="39080"/>
          <a:stretch>
            <a:fillRect/>
          </a:stretch>
        </p:blipFill>
        <p:spPr bwMode="auto">
          <a:xfrm>
            <a:off x="1403647" y="1412776"/>
            <a:ext cx="700877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Aufgabe</a:t>
            </a:r>
            <a:r>
              <a:rPr lang="ru-RU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40.1/40.2</a:t>
            </a:r>
            <a:r>
              <a:rPr lang="de-DE" sz="800" dirty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Stellungnahme</a:t>
            </a:r>
            <a:br>
              <a:rPr lang="ru-RU" sz="5400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836712"/>
          <a:ext cx="8424937" cy="5832644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8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3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98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Einleitung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ins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Thema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Ihres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Projektes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8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Ü</a:t>
                      </a: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berleitung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63"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Erörterung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Punkt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1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These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Argument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Beispiel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Überleitung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Punkt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These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Argument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Beispiel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Überleitung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Punkt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These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Argument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+ </a:t>
                      </a:r>
                      <a:r>
                        <a:rPr lang="en-US" sz="1800" dirty="0" err="1">
                          <a:latin typeface="Calibri"/>
                          <a:ea typeface="Calibri"/>
                          <a:cs typeface="Times New Roman"/>
                        </a:rPr>
                        <a:t>Beispiel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8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Überleitung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396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3. Grafikbeschreibung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(Vergleichung der Angaben(1-2 Punkte)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98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Überleitung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396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4. Ein Problem, das mit dem Hauptthema  verbunden sein kann  und eine mögliche Lösung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98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Überleitung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98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5.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eigene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Meinung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98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6. 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Zusammenfassung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/</a:t>
                      </a:r>
                      <a:r>
                        <a:rPr lang="ru-RU" sz="1800" dirty="0" err="1">
                          <a:latin typeface="Calibri"/>
                          <a:ea typeface="Calibri"/>
                          <a:cs typeface="Times New Roman"/>
                        </a:rPr>
                        <a:t>Schlussfolgerung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88640"/>
            <a:ext cx="709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https://quizlet.com/search?query=Grafikbeschreibung&amp;type=all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1440" r="15663" b="3721"/>
          <a:stretch>
            <a:fillRect/>
          </a:stretch>
        </p:blipFill>
        <p:spPr bwMode="auto">
          <a:xfrm>
            <a:off x="107504" y="692696"/>
            <a:ext cx="890796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43808" y="3789040"/>
            <a:ext cx="1080120" cy="50405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3789040"/>
            <a:ext cx="1080120" cy="50405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08304" y="3789040"/>
            <a:ext cx="1080120" cy="50405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220072" y="692696"/>
            <a:ext cx="2016224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6165304"/>
            <a:ext cx="7740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https://quizlet.com/co/508145782/grafikbeschreibung-flash-cards/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1440" r="15663" b="3721"/>
          <a:stretch>
            <a:fillRect/>
          </a:stretch>
        </p:blipFill>
        <p:spPr bwMode="auto">
          <a:xfrm>
            <a:off x="107504" y="692696"/>
            <a:ext cx="72536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637" t="25720" r="25586" b="12961"/>
          <a:stretch>
            <a:fillRect/>
          </a:stretch>
        </p:blipFill>
        <p:spPr bwMode="auto">
          <a:xfrm>
            <a:off x="2339752" y="3501009"/>
            <a:ext cx="3027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верх 7"/>
          <p:cNvSpPr/>
          <p:nvPr/>
        </p:nvSpPr>
        <p:spPr>
          <a:xfrm>
            <a:off x="2987824" y="3284984"/>
            <a:ext cx="216024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5373216"/>
            <a:ext cx="792088" cy="36004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1255" t="21441" r="32518" b="19760"/>
          <a:stretch>
            <a:fillRect/>
          </a:stretch>
        </p:blipFill>
        <p:spPr bwMode="auto">
          <a:xfrm>
            <a:off x="5471591" y="3140968"/>
            <a:ext cx="367240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гнутая влево стрелка 11"/>
          <p:cNvSpPr/>
          <p:nvPr/>
        </p:nvSpPr>
        <p:spPr>
          <a:xfrm rot="14308964">
            <a:off x="5975347" y="4590850"/>
            <a:ext cx="326616" cy="14479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7884368" y="5013176"/>
            <a:ext cx="288032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784976" cy="1143000"/>
          </a:xfrm>
        </p:spPr>
        <p:txBody>
          <a:bodyPr>
            <a:noAutofit/>
          </a:bodyPr>
          <a:lstStyle/>
          <a:p>
            <a:r>
              <a:rPr lang="de-DE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 schreiben  </a:t>
            </a:r>
            <a:br>
              <a:rPr lang="de-DE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Internet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-Mail schreiben: So geht es richtig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140968"/>
            <a:ext cx="576064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https://quizlet.com/ru/573815805/schreiben-flash-cards/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1440" r="33618" b="23041"/>
          <a:stretch>
            <a:fillRect/>
          </a:stretch>
        </p:blipFill>
        <p:spPr bwMode="auto">
          <a:xfrm>
            <a:off x="179512" y="1656454"/>
            <a:ext cx="8899502" cy="494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https://deutschglobal.blogspot.com/2015/03/eine-personliche-e-mail-schreiben.html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1440" r="36453" b="14641"/>
          <a:stretch>
            <a:fillRect/>
          </a:stretch>
        </p:blipFill>
        <p:spPr bwMode="auto">
          <a:xfrm>
            <a:off x="323528" y="1080298"/>
            <a:ext cx="8541925" cy="55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u="sng" dirty="0">
                <a:hlinkClick r:id="rId2"/>
              </a:rPr>
              <a:t>https://www.youtube.com/watch?v=7jhULGq0IAg</a:t>
            </a:r>
            <a:r>
              <a:rPr lang="ru-RU" sz="24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2200" t="12201" r="41968" b="32360"/>
          <a:stretch>
            <a:fillRect/>
          </a:stretch>
        </p:blipFill>
        <p:spPr bwMode="auto">
          <a:xfrm>
            <a:off x="251519" y="260648"/>
            <a:ext cx="825473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0" y="5229200"/>
            <a:ext cx="7200800" cy="64807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3528" y="4221088"/>
            <a:ext cx="144016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63280" y="4077072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https://doc.fipi.ru/navigator-podgotovki/navigatorege/Nem_4_pismo.pdf</a:t>
            </a:r>
            <a:endParaRPr lang="ru-RU" dirty="0"/>
          </a:p>
          <a:p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3347864" y="5733256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619672" y="422108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b="1" dirty="0">
                <a:solidFill>
                  <a:schemeClr val="accent2">
                    <a:lumMod val="75000"/>
                  </a:schemeClr>
                </a:solidFill>
              </a:rPr>
              <a:t>https://www.studienkreis.de/deutsch/offizielle-mail-schreiben/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848" t="12280" r="29569" b="3544"/>
          <a:stretch>
            <a:fillRect/>
          </a:stretch>
        </p:blipFill>
        <p:spPr bwMode="auto">
          <a:xfrm>
            <a:off x="1187624" y="1484784"/>
            <a:ext cx="676875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5589240"/>
            <a:ext cx="8229600" cy="1052736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en-US" dirty="0">
                <a:hlinkClick r:id="rId2"/>
              </a:rPr>
              <a:t>o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_</a:t>
            </a:r>
            <a:r>
              <a:rPr lang="en-US" dirty="0">
                <a:hlinkClick r:id="rId2"/>
              </a:rPr>
              <a:t>podkovyrkina@list.ru</a:t>
            </a:r>
            <a:endParaRPr lang="en-US" dirty="0"/>
          </a:p>
          <a:p>
            <a:pPr algn="r">
              <a:buNone/>
            </a:pPr>
            <a:r>
              <a:rPr lang="ru-RU" dirty="0"/>
              <a:t>+7 963 089 3117</a:t>
            </a:r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204864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6143" t="18160" r="17553" b="42360"/>
          <a:stretch>
            <a:fillRect/>
          </a:stretch>
        </p:blipFill>
        <p:spPr bwMode="auto">
          <a:xfrm>
            <a:off x="179512" y="188640"/>
            <a:ext cx="6552728" cy="31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7243" t="18920" r="16925" b="39920"/>
          <a:stretch>
            <a:fillRect/>
          </a:stretch>
        </p:blipFill>
        <p:spPr bwMode="auto">
          <a:xfrm>
            <a:off x="915757" y="2564904"/>
            <a:ext cx="8012219" cy="404741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395536" y="332656"/>
            <a:ext cx="36724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4725144"/>
            <a:ext cx="7488832" cy="8640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гнутая вверх стрелка 14"/>
          <p:cNvSpPr/>
          <p:nvPr/>
        </p:nvSpPr>
        <p:spPr>
          <a:xfrm rot="1456306">
            <a:off x="4088573" y="3739266"/>
            <a:ext cx="1968453" cy="614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876256" y="692696"/>
            <a:ext cx="288032" cy="1944216"/>
          </a:xfrm>
          <a:prstGeom prst="downArrow">
            <a:avLst>
              <a:gd name="adj1" fmla="val 194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87624" y="5805264"/>
            <a:ext cx="7704856" cy="57606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Создать мем &amp;quot;смайлик улыбка, символы смайлики, emoji gif&amp;quot; - Картинки -  Meme-arsenal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1015902" cy="670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696" t="12201" r="66064" b="16400"/>
          <a:stretch/>
        </p:blipFill>
        <p:spPr bwMode="auto">
          <a:xfrm>
            <a:off x="2701266" y="6580"/>
            <a:ext cx="2610036" cy="346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 l="5113" t="11360" r="67482" b="3801"/>
          <a:stretch>
            <a:fillRect/>
          </a:stretch>
        </p:blipFill>
        <p:spPr bwMode="auto">
          <a:xfrm>
            <a:off x="5959963" y="188640"/>
            <a:ext cx="318403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4485" t="16480" r="66428" b="18001"/>
          <a:stretch/>
        </p:blipFill>
        <p:spPr bwMode="auto">
          <a:xfrm>
            <a:off x="467544" y="2963780"/>
            <a:ext cx="3068877" cy="354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 l="5586" t="22280" r="71262" b="13041"/>
          <a:stretch>
            <a:fillRect/>
          </a:stretch>
        </p:blipFill>
        <p:spPr bwMode="auto">
          <a:xfrm>
            <a:off x="3851920" y="3210773"/>
            <a:ext cx="1944216" cy="305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98072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7"/>
              </a:rPr>
              <a:t>https://catalog.prosv.ru/search?query=</a:t>
            </a:r>
            <a:r>
              <a:rPr lang="ru-RU" dirty="0">
                <a:hlinkClick r:id="rId7"/>
              </a:rPr>
              <a:t>Вундеркинды</a:t>
            </a:r>
            <a:endParaRPr lang="ru-RU" dirty="0"/>
          </a:p>
          <a:p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7572125" y="4509120"/>
            <a:ext cx="216024" cy="79208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300150" y="5301208"/>
            <a:ext cx="216024" cy="79208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eks\Desktop\Кафедра 2021-2022\УМК 2021-2022\Вундеркинды Плюс  10 класс\Учебник Вудеркинды 10\Lektion 1\9.jpeg"/>
          <p:cNvPicPr>
            <a:picLocks noChangeAspect="1" noChangeArrowheads="1"/>
          </p:cNvPicPr>
          <p:nvPr/>
        </p:nvPicPr>
        <p:blipFill>
          <a:blip r:embed="rId2" cstate="print"/>
          <a:srcRect r="-493" b="66211"/>
          <a:stretch>
            <a:fillRect/>
          </a:stretch>
        </p:blipFill>
        <p:spPr bwMode="auto">
          <a:xfrm>
            <a:off x="251520" y="116632"/>
            <a:ext cx="8482226" cy="3888432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31890" t="43360" r="33985" b="29306"/>
          <a:stretch>
            <a:fillRect/>
          </a:stretch>
        </p:blipFill>
        <p:spPr bwMode="auto">
          <a:xfrm>
            <a:off x="683568" y="3717032"/>
            <a:ext cx="6552728" cy="295232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47482" t="14800" r="20861" b="9601"/>
          <a:stretch>
            <a:fillRect/>
          </a:stretch>
        </p:blipFill>
        <p:spPr bwMode="auto">
          <a:xfrm>
            <a:off x="7380312" y="4581128"/>
            <a:ext cx="1550572" cy="208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leks\Desktop\Кафедра 2021-2022\УМК 2021-2022\Вундеркинды Плюс  10 класс\Учебник Вудеркинды 10\Lektion 4\73.jpeg"/>
          <p:cNvPicPr>
            <a:picLocks noChangeAspect="1" noChangeArrowheads="1"/>
          </p:cNvPicPr>
          <p:nvPr/>
        </p:nvPicPr>
        <p:blipFill>
          <a:blip r:embed="rId2" cstate="print"/>
          <a:srcRect l="5305" t="382" b="50905"/>
          <a:stretch>
            <a:fillRect/>
          </a:stretch>
        </p:blipFill>
        <p:spPr bwMode="auto">
          <a:xfrm>
            <a:off x="251520" y="275056"/>
            <a:ext cx="6682097" cy="4749925"/>
          </a:xfrm>
          <a:prstGeom prst="rect">
            <a:avLst/>
          </a:prstGeom>
          <a:noFill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 l="31417" t="24880" r="33146" b="29760"/>
          <a:stretch>
            <a:fillRect/>
          </a:stretch>
        </p:blipFill>
        <p:spPr bwMode="auto">
          <a:xfrm>
            <a:off x="4551998" y="3429000"/>
            <a:ext cx="4424490" cy="31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2218258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  <a:b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Kontra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Users\leks\Desktop\Кафедра 2021-2022\УМК 2021-2022\Вундеркинды Плюс  10 класс\Учебник Вудеркинды 10\Lektion 4\81.jpeg"/>
          <p:cNvPicPr>
            <a:picLocks noChangeAspect="1" noChangeArrowheads="1"/>
          </p:cNvPicPr>
          <p:nvPr/>
        </p:nvPicPr>
        <p:blipFill>
          <a:blip r:embed="rId2" cstate="print"/>
          <a:srcRect l="2840" t="730"/>
          <a:stretch>
            <a:fillRect/>
          </a:stretch>
        </p:blipFill>
        <p:spPr bwMode="auto">
          <a:xfrm>
            <a:off x="4067944" y="39566"/>
            <a:ext cx="4793319" cy="6818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eks\Desktop\Кафедра 2021-2022\УМК 2021-2022\Вундеркинды Плюс 11 класс\Учебник 11 класс Вундеркинды\001 Облож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144" y="0"/>
            <a:ext cx="5013943" cy="6597352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744416" cy="516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267</Words>
  <Application>Microsoft Office PowerPoint</Application>
  <PresentationFormat>Экран (4:3)</PresentationFormat>
  <Paragraphs>50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Из опыта подготовки учащихся к ЕГЭ  (Раздел «Письменная часть».  Задания 40.1 и 40.2)   и международным экзаменам по немецкому языку</vt:lpstr>
      <vt:lpstr>https://fipi.ru/navigator-podgotovki/navigator-ege#nya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 Kontra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Prüfungsvorbereitung 4 ЕГЭ</vt:lpstr>
      <vt:lpstr>Prüfungsvorbereitung 5  ЕГЭ</vt:lpstr>
      <vt:lpstr>Презентация PowerPoint</vt:lpstr>
      <vt:lpstr>Презентация PowerPoint</vt:lpstr>
      <vt:lpstr>10 класс</vt:lpstr>
      <vt:lpstr>Einleitung</vt:lpstr>
      <vt:lpstr>Diagrammauswertung</vt:lpstr>
      <vt:lpstr>Презентация PowerPoint</vt:lpstr>
      <vt:lpstr>Begründete Stellungnahme</vt:lpstr>
      <vt:lpstr>Schussfolgerung</vt:lpstr>
      <vt:lpstr>Aufgabe 40.1/40.2                Stellungnahme </vt:lpstr>
      <vt:lpstr>Презентация PowerPoint</vt:lpstr>
      <vt:lpstr>Презентация PowerPoint</vt:lpstr>
      <vt:lpstr>E-Mail  schreiben   mit Internet</vt:lpstr>
      <vt:lpstr>https://quizlet.com/ru/573815805/schreiben-flash-cards/</vt:lpstr>
      <vt:lpstr>Презентация PowerPoint</vt:lpstr>
      <vt:lpstr>https://www.studienkreis.de/deutsch/offizielle-mail-schreiben/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https://fipi.ru/navigator-podgotovki/navigator-ege#nya</dc:title>
  <dc:creator>leks</dc:creator>
  <cp:lastModifiedBy>Екатерина Тарасенко</cp:lastModifiedBy>
  <cp:revision>35</cp:revision>
  <dcterms:created xsi:type="dcterms:W3CDTF">2021-12-12T04:46:21Z</dcterms:created>
  <dcterms:modified xsi:type="dcterms:W3CDTF">2021-12-17T18:50:03Z</dcterms:modified>
</cp:coreProperties>
</file>