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5"/>
  </p:notesMasterIdLst>
  <p:sldIdLst>
    <p:sldId id="256" r:id="rId2"/>
    <p:sldId id="445" r:id="rId3"/>
    <p:sldId id="446" r:id="rId4"/>
    <p:sldId id="447" r:id="rId5"/>
    <p:sldId id="448" r:id="rId6"/>
    <p:sldId id="444" r:id="rId7"/>
    <p:sldId id="449" r:id="rId8"/>
    <p:sldId id="450" r:id="rId9"/>
    <p:sldId id="388" r:id="rId10"/>
    <p:sldId id="390" r:id="rId11"/>
    <p:sldId id="398" r:id="rId12"/>
    <p:sldId id="400" r:id="rId13"/>
    <p:sldId id="391" r:id="rId14"/>
    <p:sldId id="409" r:id="rId15"/>
    <p:sldId id="410" r:id="rId16"/>
    <p:sldId id="454" r:id="rId17"/>
    <p:sldId id="455" r:id="rId18"/>
    <p:sldId id="456" r:id="rId19"/>
    <p:sldId id="457" r:id="rId20"/>
    <p:sldId id="458" r:id="rId21"/>
    <p:sldId id="451" r:id="rId22"/>
    <p:sldId id="452" r:id="rId23"/>
    <p:sldId id="453" r:id="rId24"/>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DE98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28" autoAdjust="0"/>
    <p:restoredTop sz="94660"/>
  </p:normalViewPr>
  <p:slideViewPr>
    <p:cSldViewPr>
      <p:cViewPr varScale="1">
        <p:scale>
          <a:sx n="150" d="100"/>
          <a:sy n="150" d="100"/>
        </p:scale>
        <p:origin x="2028"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352A16B5-7334-4605-BB89-9654A71CE0B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ru-RU"/>
          </a:p>
        </p:txBody>
      </p:sp>
      <p:sp>
        <p:nvSpPr>
          <p:cNvPr id="21507" name="Rectangle 3">
            <a:extLst>
              <a:ext uri="{FF2B5EF4-FFF2-40B4-BE49-F238E27FC236}">
                <a16:creationId xmlns:a16="http://schemas.microsoft.com/office/drawing/2014/main" id="{ECC5FC5F-BEF4-4AE7-A6E4-3DA02A1B2A08}"/>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ru-RU"/>
          </a:p>
        </p:txBody>
      </p:sp>
      <p:sp>
        <p:nvSpPr>
          <p:cNvPr id="3076" name="Rectangle 4">
            <a:extLst>
              <a:ext uri="{FF2B5EF4-FFF2-40B4-BE49-F238E27FC236}">
                <a16:creationId xmlns:a16="http://schemas.microsoft.com/office/drawing/2014/main" id="{F9FE9806-544F-4EF3-92CB-A6BFF40D6AF6}"/>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5">
            <a:extLst>
              <a:ext uri="{FF2B5EF4-FFF2-40B4-BE49-F238E27FC236}">
                <a16:creationId xmlns:a16="http://schemas.microsoft.com/office/drawing/2014/main" id="{DA8C094D-A958-4172-9577-BFA81AE40971}"/>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21510" name="Rectangle 6">
            <a:extLst>
              <a:ext uri="{FF2B5EF4-FFF2-40B4-BE49-F238E27FC236}">
                <a16:creationId xmlns:a16="http://schemas.microsoft.com/office/drawing/2014/main" id="{5D15B065-0631-42B2-A870-2825FECAA277}"/>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ru-RU"/>
          </a:p>
        </p:txBody>
      </p:sp>
      <p:sp>
        <p:nvSpPr>
          <p:cNvPr id="21511" name="Rectangle 7">
            <a:extLst>
              <a:ext uri="{FF2B5EF4-FFF2-40B4-BE49-F238E27FC236}">
                <a16:creationId xmlns:a16="http://schemas.microsoft.com/office/drawing/2014/main" id="{FE507B29-E92E-45E9-818B-F74B1C275BB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221412D3-70E7-43BF-A5DE-76EC50B76D88}"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AA4F1EE-386B-4A07-8585-77FC6945D807}"/>
              </a:ext>
            </a:extLst>
          </p:cNvPr>
          <p:cNvGrpSpPr>
            <a:grpSpLocks/>
          </p:cNvGrpSpPr>
          <p:nvPr/>
        </p:nvGrpSpPr>
        <p:grpSpPr bwMode="auto">
          <a:xfrm>
            <a:off x="0" y="0"/>
            <a:ext cx="8763000" cy="5943600"/>
            <a:chOff x="0" y="0"/>
            <a:chExt cx="5520" cy="3744"/>
          </a:xfrm>
        </p:grpSpPr>
        <p:sp>
          <p:nvSpPr>
            <p:cNvPr id="5" name="Rectangle 3">
              <a:extLst>
                <a:ext uri="{FF2B5EF4-FFF2-40B4-BE49-F238E27FC236}">
                  <a16:creationId xmlns:a16="http://schemas.microsoft.com/office/drawing/2014/main" id="{FB13032C-0A1C-4D2C-8B17-B08BE082A8D3}"/>
                </a:ext>
              </a:extLst>
            </p:cNvPr>
            <p:cNvSpPr>
              <a:spLocks noChangeArrowheads="1"/>
            </p:cNvSpPr>
            <p:nvPr/>
          </p:nvSpPr>
          <p:spPr bwMode="auto">
            <a:xfrm>
              <a:off x="0" y="0"/>
              <a:ext cx="1104" cy="307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ru-RU" altLang="ru-RU" sz="2400">
                <a:latin typeface="Times New Roman" pitchFamily="18" charset="0"/>
              </a:endParaRPr>
            </a:p>
          </p:txBody>
        </p:sp>
        <p:grpSp>
          <p:nvGrpSpPr>
            <p:cNvPr id="6" name="Group 4">
              <a:extLst>
                <a:ext uri="{FF2B5EF4-FFF2-40B4-BE49-F238E27FC236}">
                  <a16:creationId xmlns:a16="http://schemas.microsoft.com/office/drawing/2014/main" id="{8355E5E3-F665-427C-B18B-BAA42AE8C324}"/>
                </a:ext>
              </a:extLst>
            </p:cNvPr>
            <p:cNvGrpSpPr>
              <a:grpSpLocks/>
            </p:cNvGrpSpPr>
            <p:nvPr userDrawn="1"/>
          </p:nvGrpSpPr>
          <p:grpSpPr bwMode="auto">
            <a:xfrm>
              <a:off x="0" y="2208"/>
              <a:ext cx="5520" cy="1536"/>
              <a:chOff x="0" y="2208"/>
              <a:chExt cx="5520" cy="1536"/>
            </a:xfrm>
          </p:grpSpPr>
          <p:sp>
            <p:nvSpPr>
              <p:cNvPr id="10" name="Rectangle 5">
                <a:extLst>
                  <a:ext uri="{FF2B5EF4-FFF2-40B4-BE49-F238E27FC236}">
                    <a16:creationId xmlns:a16="http://schemas.microsoft.com/office/drawing/2014/main" id="{C6C8B439-025D-46E5-A10D-3EC0BF9BE41F}"/>
                  </a:ext>
                </a:extLst>
              </p:cNvPr>
              <p:cNvSpPr>
                <a:spLocks noChangeArrowheads="1"/>
              </p:cNvSpPr>
              <p:nvPr/>
            </p:nvSpPr>
            <p:spPr bwMode="ltGray">
              <a:xfrm>
                <a:off x="624" y="2208"/>
                <a:ext cx="4896" cy="153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ru-RU" altLang="ru-RU" sz="2400">
                  <a:latin typeface="Times New Roman" pitchFamily="18" charset="0"/>
                </a:endParaRPr>
              </a:p>
            </p:txBody>
          </p:sp>
          <p:sp>
            <p:nvSpPr>
              <p:cNvPr id="11" name="Rectangle 6">
                <a:extLst>
                  <a:ext uri="{FF2B5EF4-FFF2-40B4-BE49-F238E27FC236}">
                    <a16:creationId xmlns:a16="http://schemas.microsoft.com/office/drawing/2014/main" id="{F4DFB126-C278-493C-9C34-890BFFAB4107}"/>
                  </a:ext>
                </a:extLst>
              </p:cNvPr>
              <p:cNvSpPr>
                <a:spLocks noChangeArrowheads="1"/>
              </p:cNvSpPr>
              <p:nvPr/>
            </p:nvSpPr>
            <p:spPr bwMode="white">
              <a:xfrm>
                <a:off x="654" y="2352"/>
                <a:ext cx="4818" cy="134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ru-RU" altLang="ru-RU" sz="2400">
                  <a:latin typeface="Times New Roman" pitchFamily="18" charset="0"/>
                </a:endParaRPr>
              </a:p>
            </p:txBody>
          </p:sp>
          <p:sp>
            <p:nvSpPr>
              <p:cNvPr id="12" name="Line 7">
                <a:extLst>
                  <a:ext uri="{FF2B5EF4-FFF2-40B4-BE49-F238E27FC236}">
                    <a16:creationId xmlns:a16="http://schemas.microsoft.com/office/drawing/2014/main" id="{B1113174-660C-4256-B352-9E98551FE87F}"/>
                  </a:ext>
                </a:extLst>
              </p:cNvPr>
              <p:cNvSpPr>
                <a:spLocks noChangeShapeType="1"/>
              </p:cNvSpPr>
              <p:nvPr/>
            </p:nvSpPr>
            <p:spPr bwMode="auto">
              <a:xfrm>
                <a:off x="0" y="3072"/>
                <a:ext cx="624" cy="0"/>
              </a:xfrm>
              <a:prstGeom prst="line">
                <a:avLst/>
              </a:prstGeom>
              <a:noFill/>
              <a:ln w="50800">
                <a:solidFill>
                  <a:schemeClr val="bg2"/>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7" name="Group 8">
              <a:extLst>
                <a:ext uri="{FF2B5EF4-FFF2-40B4-BE49-F238E27FC236}">
                  <a16:creationId xmlns:a16="http://schemas.microsoft.com/office/drawing/2014/main" id="{EAAAF85D-73A4-4404-8F63-989CA0645B68}"/>
                </a:ext>
              </a:extLst>
            </p:cNvPr>
            <p:cNvGrpSpPr>
              <a:grpSpLocks/>
            </p:cNvGrpSpPr>
            <p:nvPr userDrawn="1"/>
          </p:nvGrpSpPr>
          <p:grpSpPr bwMode="auto">
            <a:xfrm>
              <a:off x="400" y="336"/>
              <a:ext cx="5088" cy="192"/>
              <a:chOff x="400" y="336"/>
              <a:chExt cx="5088" cy="192"/>
            </a:xfrm>
          </p:grpSpPr>
          <p:sp>
            <p:nvSpPr>
              <p:cNvPr id="8" name="Rectangle 9">
                <a:extLst>
                  <a:ext uri="{FF2B5EF4-FFF2-40B4-BE49-F238E27FC236}">
                    <a16:creationId xmlns:a16="http://schemas.microsoft.com/office/drawing/2014/main" id="{036B2DFE-57CD-41B5-95C9-46E215F51F43}"/>
                  </a:ext>
                </a:extLst>
              </p:cNvPr>
              <p:cNvSpPr>
                <a:spLocks noChangeArrowheads="1"/>
              </p:cNvSpPr>
              <p:nvPr/>
            </p:nvSpPr>
            <p:spPr bwMode="auto">
              <a:xfrm>
                <a:off x="3952" y="336"/>
                <a:ext cx="1536" cy="19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ru-RU" altLang="ru-RU" sz="2400">
                  <a:latin typeface="Times New Roman" pitchFamily="18" charset="0"/>
                </a:endParaRPr>
              </a:p>
            </p:txBody>
          </p:sp>
          <p:sp>
            <p:nvSpPr>
              <p:cNvPr id="9" name="Line 10">
                <a:extLst>
                  <a:ext uri="{FF2B5EF4-FFF2-40B4-BE49-F238E27FC236}">
                    <a16:creationId xmlns:a16="http://schemas.microsoft.com/office/drawing/2014/main" id="{99663A74-72B2-4335-AB3B-92C15C2A7879}"/>
                  </a:ext>
                </a:extLst>
              </p:cNvPr>
              <p:cNvSpPr>
                <a:spLocks noChangeShapeType="1"/>
              </p:cNvSpPr>
              <p:nvPr/>
            </p:nvSpPr>
            <p:spPr bwMode="auto">
              <a:xfrm>
                <a:off x="400" y="432"/>
                <a:ext cx="5088" cy="0"/>
              </a:xfrm>
              <a:prstGeom prst="line">
                <a:avLst/>
              </a:prstGeom>
              <a:noFill/>
              <a:ln w="44450">
                <a:solidFill>
                  <a:schemeClr val="bg2"/>
                </a:solidFill>
                <a:round/>
                <a:headEnd/>
                <a:tailEnd/>
              </a:ln>
              <a:extLst>
                <a:ext uri="{909E8E84-426E-40DD-AFC4-6F175D3DCCD1}">
                  <a14:hiddenFill xmlns:a14="http://schemas.microsoft.com/office/drawing/2010/main">
                    <a:noFill/>
                  </a14:hiddenFill>
                </a:ext>
              </a:extLst>
            </p:spPr>
            <p:txBody>
              <a:bodyPr/>
              <a:lstStyle/>
              <a:p>
                <a:endParaRPr lang="ru-RU"/>
              </a:p>
            </p:txBody>
          </p:sp>
        </p:grpSp>
      </p:grpSp>
      <p:sp>
        <p:nvSpPr>
          <p:cNvPr id="269323" name="Rectangle 11"/>
          <p:cNvSpPr>
            <a:spLocks noGrp="1" noChangeArrowheads="1"/>
          </p:cNvSpPr>
          <p:nvPr>
            <p:ph type="ctrTitle"/>
          </p:nvPr>
        </p:nvSpPr>
        <p:spPr>
          <a:xfrm>
            <a:off x="2057400" y="1143000"/>
            <a:ext cx="6629400" cy="2209800"/>
          </a:xfrm>
        </p:spPr>
        <p:txBody>
          <a:bodyPr/>
          <a:lstStyle>
            <a:lvl1pPr>
              <a:defRPr sz="4800"/>
            </a:lvl1pPr>
          </a:lstStyle>
          <a:p>
            <a:r>
              <a:rPr lang="ru-RU"/>
              <a:t>Образец заголовка</a:t>
            </a:r>
          </a:p>
        </p:txBody>
      </p:sp>
      <p:sp>
        <p:nvSpPr>
          <p:cNvPr id="269324"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ru-RU"/>
              <a:t>Образец подзаголовка</a:t>
            </a:r>
          </a:p>
        </p:txBody>
      </p:sp>
      <p:sp>
        <p:nvSpPr>
          <p:cNvPr id="13" name="Rectangle 13">
            <a:extLst>
              <a:ext uri="{FF2B5EF4-FFF2-40B4-BE49-F238E27FC236}">
                <a16:creationId xmlns:a16="http://schemas.microsoft.com/office/drawing/2014/main" id="{29719532-1C4B-41E7-8B52-6DD5416C3DD3}"/>
              </a:ext>
            </a:extLst>
          </p:cNvPr>
          <p:cNvSpPr>
            <a:spLocks noGrp="1" noChangeArrowheads="1"/>
          </p:cNvSpPr>
          <p:nvPr>
            <p:ph type="dt" sz="half" idx="10"/>
          </p:nvPr>
        </p:nvSpPr>
        <p:spPr>
          <a:xfrm>
            <a:off x="912813" y="6251575"/>
            <a:ext cx="1905000" cy="457200"/>
          </a:xfrm>
        </p:spPr>
        <p:txBody>
          <a:bodyPr/>
          <a:lstStyle>
            <a:lvl1pPr>
              <a:defRPr/>
            </a:lvl1pPr>
          </a:lstStyle>
          <a:p>
            <a:pPr>
              <a:defRPr/>
            </a:pPr>
            <a:endParaRPr lang="ru-RU"/>
          </a:p>
        </p:txBody>
      </p:sp>
      <p:sp>
        <p:nvSpPr>
          <p:cNvPr id="14" name="Rectangle 14">
            <a:extLst>
              <a:ext uri="{FF2B5EF4-FFF2-40B4-BE49-F238E27FC236}">
                <a16:creationId xmlns:a16="http://schemas.microsoft.com/office/drawing/2014/main" id="{CF882F5D-1927-4B97-A511-DD498EA0B2C6}"/>
              </a:ext>
            </a:extLst>
          </p:cNvPr>
          <p:cNvSpPr>
            <a:spLocks noGrp="1" noChangeArrowheads="1"/>
          </p:cNvSpPr>
          <p:nvPr>
            <p:ph type="ftr" sz="quarter" idx="11"/>
          </p:nvPr>
        </p:nvSpPr>
        <p:spPr>
          <a:xfrm>
            <a:off x="3354388" y="6248400"/>
            <a:ext cx="2895600" cy="457200"/>
          </a:xfrm>
        </p:spPr>
        <p:txBody>
          <a:bodyPr/>
          <a:lstStyle>
            <a:lvl1pPr>
              <a:defRPr/>
            </a:lvl1pPr>
          </a:lstStyle>
          <a:p>
            <a:pPr>
              <a:defRPr/>
            </a:pPr>
            <a:endParaRPr lang="ru-RU"/>
          </a:p>
        </p:txBody>
      </p:sp>
      <p:sp>
        <p:nvSpPr>
          <p:cNvPr id="15" name="Rectangle 15">
            <a:extLst>
              <a:ext uri="{FF2B5EF4-FFF2-40B4-BE49-F238E27FC236}">
                <a16:creationId xmlns:a16="http://schemas.microsoft.com/office/drawing/2014/main" id="{BBD5BB2E-1E97-4EF2-B2F7-7AE19466C111}"/>
              </a:ext>
            </a:extLst>
          </p:cNvPr>
          <p:cNvSpPr>
            <a:spLocks noGrp="1" noChangeArrowheads="1"/>
          </p:cNvSpPr>
          <p:nvPr>
            <p:ph type="sldNum" sz="quarter" idx="12"/>
          </p:nvPr>
        </p:nvSpPr>
        <p:spPr/>
        <p:txBody>
          <a:bodyPr/>
          <a:lstStyle>
            <a:lvl1pPr>
              <a:defRPr smtClean="0"/>
            </a:lvl1pPr>
          </a:lstStyle>
          <a:p>
            <a:pPr>
              <a:defRPr/>
            </a:pPr>
            <a:fld id="{A16815A3-BC86-4BEF-A91E-971353952EE5}" type="slidenum">
              <a:rPr lang="ru-RU" altLang="ru-RU"/>
              <a:pPr>
                <a:defRPr/>
              </a:pPr>
              <a:t>‹#›</a:t>
            </a:fld>
            <a:endParaRPr lang="ru-RU" altLang="ru-RU"/>
          </a:p>
        </p:txBody>
      </p:sp>
    </p:spTree>
    <p:extLst>
      <p:ext uri="{BB962C8B-B14F-4D97-AF65-F5344CB8AC3E}">
        <p14:creationId xmlns:p14="http://schemas.microsoft.com/office/powerpoint/2010/main" val="1743895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9">
            <a:extLst>
              <a:ext uri="{FF2B5EF4-FFF2-40B4-BE49-F238E27FC236}">
                <a16:creationId xmlns:a16="http://schemas.microsoft.com/office/drawing/2014/main" id="{BB56B209-8C74-4E6E-B620-507961943470}"/>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10">
            <a:extLst>
              <a:ext uri="{FF2B5EF4-FFF2-40B4-BE49-F238E27FC236}">
                <a16:creationId xmlns:a16="http://schemas.microsoft.com/office/drawing/2014/main" id="{B85D6154-3F80-4941-8E94-7FB517F3E87F}"/>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11">
            <a:extLst>
              <a:ext uri="{FF2B5EF4-FFF2-40B4-BE49-F238E27FC236}">
                <a16:creationId xmlns:a16="http://schemas.microsoft.com/office/drawing/2014/main" id="{F133F418-90B6-4CF7-A549-41C9553EB094}"/>
              </a:ext>
            </a:extLst>
          </p:cNvPr>
          <p:cNvSpPr>
            <a:spLocks noGrp="1" noChangeArrowheads="1"/>
          </p:cNvSpPr>
          <p:nvPr>
            <p:ph type="sldNum" sz="quarter" idx="12"/>
          </p:nvPr>
        </p:nvSpPr>
        <p:spPr>
          <a:ln/>
        </p:spPr>
        <p:txBody>
          <a:bodyPr/>
          <a:lstStyle>
            <a:lvl1pPr>
              <a:defRPr/>
            </a:lvl1pPr>
          </a:lstStyle>
          <a:p>
            <a:pPr>
              <a:defRPr/>
            </a:pPr>
            <a:fld id="{D4A57351-963A-4F76-A45B-D941ADC4AE99}" type="slidenum">
              <a:rPr lang="ru-RU" altLang="ru-RU"/>
              <a:pPr>
                <a:defRPr/>
              </a:pPr>
              <a:t>‹#›</a:t>
            </a:fld>
            <a:endParaRPr lang="ru-RU" altLang="ru-RU"/>
          </a:p>
        </p:txBody>
      </p:sp>
    </p:spTree>
    <p:extLst>
      <p:ext uri="{BB962C8B-B14F-4D97-AF65-F5344CB8AC3E}">
        <p14:creationId xmlns:p14="http://schemas.microsoft.com/office/powerpoint/2010/main" val="4148537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3700" y="277813"/>
            <a:ext cx="1943100" cy="5853112"/>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914400" y="277813"/>
            <a:ext cx="5676900" cy="585311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9">
            <a:extLst>
              <a:ext uri="{FF2B5EF4-FFF2-40B4-BE49-F238E27FC236}">
                <a16:creationId xmlns:a16="http://schemas.microsoft.com/office/drawing/2014/main" id="{E0741683-80F6-4245-9D58-96247023EE7C}"/>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10">
            <a:extLst>
              <a:ext uri="{FF2B5EF4-FFF2-40B4-BE49-F238E27FC236}">
                <a16:creationId xmlns:a16="http://schemas.microsoft.com/office/drawing/2014/main" id="{9FEB9C34-4B47-4F2D-8AD5-99DF22FADCA5}"/>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11">
            <a:extLst>
              <a:ext uri="{FF2B5EF4-FFF2-40B4-BE49-F238E27FC236}">
                <a16:creationId xmlns:a16="http://schemas.microsoft.com/office/drawing/2014/main" id="{D8FB297F-88DA-4841-ADBD-A615BCAD7E34}"/>
              </a:ext>
            </a:extLst>
          </p:cNvPr>
          <p:cNvSpPr>
            <a:spLocks noGrp="1" noChangeArrowheads="1"/>
          </p:cNvSpPr>
          <p:nvPr>
            <p:ph type="sldNum" sz="quarter" idx="12"/>
          </p:nvPr>
        </p:nvSpPr>
        <p:spPr>
          <a:ln/>
        </p:spPr>
        <p:txBody>
          <a:bodyPr/>
          <a:lstStyle>
            <a:lvl1pPr>
              <a:defRPr/>
            </a:lvl1pPr>
          </a:lstStyle>
          <a:p>
            <a:pPr>
              <a:defRPr/>
            </a:pPr>
            <a:fld id="{3EDCEFB8-A8F8-4F76-944B-BA2CC255A132}" type="slidenum">
              <a:rPr lang="ru-RU" altLang="ru-RU"/>
              <a:pPr>
                <a:defRPr/>
              </a:pPr>
              <a:t>‹#›</a:t>
            </a:fld>
            <a:endParaRPr lang="ru-RU" altLang="ru-RU"/>
          </a:p>
        </p:txBody>
      </p:sp>
    </p:spTree>
    <p:extLst>
      <p:ext uri="{BB962C8B-B14F-4D97-AF65-F5344CB8AC3E}">
        <p14:creationId xmlns:p14="http://schemas.microsoft.com/office/powerpoint/2010/main" val="1708947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9">
            <a:extLst>
              <a:ext uri="{FF2B5EF4-FFF2-40B4-BE49-F238E27FC236}">
                <a16:creationId xmlns:a16="http://schemas.microsoft.com/office/drawing/2014/main" id="{E4C26DCE-39BC-4EEC-B254-01E2B03790F7}"/>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10">
            <a:extLst>
              <a:ext uri="{FF2B5EF4-FFF2-40B4-BE49-F238E27FC236}">
                <a16:creationId xmlns:a16="http://schemas.microsoft.com/office/drawing/2014/main" id="{91712D74-4C39-4AB1-9D9E-3BAF20F5C15B}"/>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11">
            <a:extLst>
              <a:ext uri="{FF2B5EF4-FFF2-40B4-BE49-F238E27FC236}">
                <a16:creationId xmlns:a16="http://schemas.microsoft.com/office/drawing/2014/main" id="{B94D1C42-46C2-4EAF-86BA-33F7B3DDCAE7}"/>
              </a:ext>
            </a:extLst>
          </p:cNvPr>
          <p:cNvSpPr>
            <a:spLocks noGrp="1" noChangeArrowheads="1"/>
          </p:cNvSpPr>
          <p:nvPr>
            <p:ph type="sldNum" sz="quarter" idx="12"/>
          </p:nvPr>
        </p:nvSpPr>
        <p:spPr>
          <a:ln/>
        </p:spPr>
        <p:txBody>
          <a:bodyPr/>
          <a:lstStyle>
            <a:lvl1pPr>
              <a:defRPr/>
            </a:lvl1pPr>
          </a:lstStyle>
          <a:p>
            <a:pPr>
              <a:defRPr/>
            </a:pPr>
            <a:fld id="{330308A6-0183-4239-928B-2F4CA24748DC}" type="slidenum">
              <a:rPr lang="ru-RU" altLang="ru-RU"/>
              <a:pPr>
                <a:defRPr/>
              </a:pPr>
              <a:t>‹#›</a:t>
            </a:fld>
            <a:endParaRPr lang="ru-RU" altLang="ru-RU"/>
          </a:p>
        </p:txBody>
      </p:sp>
    </p:spTree>
    <p:extLst>
      <p:ext uri="{BB962C8B-B14F-4D97-AF65-F5344CB8AC3E}">
        <p14:creationId xmlns:p14="http://schemas.microsoft.com/office/powerpoint/2010/main" val="1661406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9">
            <a:extLst>
              <a:ext uri="{FF2B5EF4-FFF2-40B4-BE49-F238E27FC236}">
                <a16:creationId xmlns:a16="http://schemas.microsoft.com/office/drawing/2014/main" id="{9114D078-E1BD-4FF0-8B46-0E8268A5655A}"/>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10">
            <a:extLst>
              <a:ext uri="{FF2B5EF4-FFF2-40B4-BE49-F238E27FC236}">
                <a16:creationId xmlns:a16="http://schemas.microsoft.com/office/drawing/2014/main" id="{56ADC0AC-FA73-453E-9C2A-9688FFEF6BFD}"/>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11">
            <a:extLst>
              <a:ext uri="{FF2B5EF4-FFF2-40B4-BE49-F238E27FC236}">
                <a16:creationId xmlns:a16="http://schemas.microsoft.com/office/drawing/2014/main" id="{90F79D0D-D46E-4596-9626-233241DF2605}"/>
              </a:ext>
            </a:extLst>
          </p:cNvPr>
          <p:cNvSpPr>
            <a:spLocks noGrp="1" noChangeArrowheads="1"/>
          </p:cNvSpPr>
          <p:nvPr>
            <p:ph type="sldNum" sz="quarter" idx="12"/>
          </p:nvPr>
        </p:nvSpPr>
        <p:spPr>
          <a:ln/>
        </p:spPr>
        <p:txBody>
          <a:bodyPr/>
          <a:lstStyle>
            <a:lvl1pPr>
              <a:defRPr/>
            </a:lvl1pPr>
          </a:lstStyle>
          <a:p>
            <a:pPr>
              <a:defRPr/>
            </a:pPr>
            <a:fld id="{32DC430F-72BD-46CA-89DC-960AD94740B4}" type="slidenum">
              <a:rPr lang="ru-RU" altLang="ru-RU"/>
              <a:pPr>
                <a:defRPr/>
              </a:pPr>
              <a:t>‹#›</a:t>
            </a:fld>
            <a:endParaRPr lang="ru-RU" altLang="ru-RU"/>
          </a:p>
        </p:txBody>
      </p:sp>
    </p:spTree>
    <p:extLst>
      <p:ext uri="{BB962C8B-B14F-4D97-AF65-F5344CB8AC3E}">
        <p14:creationId xmlns:p14="http://schemas.microsoft.com/office/powerpoint/2010/main" val="503466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9">
            <a:extLst>
              <a:ext uri="{FF2B5EF4-FFF2-40B4-BE49-F238E27FC236}">
                <a16:creationId xmlns:a16="http://schemas.microsoft.com/office/drawing/2014/main" id="{696FB08F-14F2-4354-99DE-433B2DB4165C}"/>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10">
            <a:extLst>
              <a:ext uri="{FF2B5EF4-FFF2-40B4-BE49-F238E27FC236}">
                <a16:creationId xmlns:a16="http://schemas.microsoft.com/office/drawing/2014/main" id="{F8DD52D7-E098-4F30-8928-4468E69A1EB8}"/>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11">
            <a:extLst>
              <a:ext uri="{FF2B5EF4-FFF2-40B4-BE49-F238E27FC236}">
                <a16:creationId xmlns:a16="http://schemas.microsoft.com/office/drawing/2014/main" id="{854D1255-23DB-41E3-9810-55BB6CE86672}"/>
              </a:ext>
            </a:extLst>
          </p:cNvPr>
          <p:cNvSpPr>
            <a:spLocks noGrp="1" noChangeArrowheads="1"/>
          </p:cNvSpPr>
          <p:nvPr>
            <p:ph type="sldNum" sz="quarter" idx="12"/>
          </p:nvPr>
        </p:nvSpPr>
        <p:spPr>
          <a:ln/>
        </p:spPr>
        <p:txBody>
          <a:bodyPr/>
          <a:lstStyle>
            <a:lvl1pPr>
              <a:defRPr/>
            </a:lvl1pPr>
          </a:lstStyle>
          <a:p>
            <a:pPr>
              <a:defRPr/>
            </a:pPr>
            <a:fld id="{4C63FCC8-F83D-4EEC-BBDE-909BEA7A53FF}" type="slidenum">
              <a:rPr lang="ru-RU" altLang="ru-RU"/>
              <a:pPr>
                <a:defRPr/>
              </a:pPr>
              <a:t>‹#›</a:t>
            </a:fld>
            <a:endParaRPr lang="ru-RU" altLang="ru-RU"/>
          </a:p>
        </p:txBody>
      </p:sp>
    </p:spTree>
    <p:extLst>
      <p:ext uri="{BB962C8B-B14F-4D97-AF65-F5344CB8AC3E}">
        <p14:creationId xmlns:p14="http://schemas.microsoft.com/office/powerpoint/2010/main" val="4135139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9">
            <a:extLst>
              <a:ext uri="{FF2B5EF4-FFF2-40B4-BE49-F238E27FC236}">
                <a16:creationId xmlns:a16="http://schemas.microsoft.com/office/drawing/2014/main" id="{D32A076F-039A-4785-BFF4-7396D45A5774}"/>
              </a:ext>
            </a:extLst>
          </p:cNvPr>
          <p:cNvSpPr>
            <a:spLocks noGrp="1" noChangeArrowheads="1"/>
          </p:cNvSpPr>
          <p:nvPr>
            <p:ph type="dt" sz="half" idx="10"/>
          </p:nvPr>
        </p:nvSpPr>
        <p:spPr>
          <a:ln/>
        </p:spPr>
        <p:txBody>
          <a:bodyPr/>
          <a:lstStyle>
            <a:lvl1pPr>
              <a:defRPr/>
            </a:lvl1pPr>
          </a:lstStyle>
          <a:p>
            <a:pPr>
              <a:defRPr/>
            </a:pPr>
            <a:endParaRPr lang="ru-RU"/>
          </a:p>
        </p:txBody>
      </p:sp>
      <p:sp>
        <p:nvSpPr>
          <p:cNvPr id="8" name="Rectangle 10">
            <a:extLst>
              <a:ext uri="{FF2B5EF4-FFF2-40B4-BE49-F238E27FC236}">
                <a16:creationId xmlns:a16="http://schemas.microsoft.com/office/drawing/2014/main" id="{84EF1140-7A7A-4C76-83FA-47ACA8945FEE}"/>
              </a:ext>
            </a:extLst>
          </p:cNvPr>
          <p:cNvSpPr>
            <a:spLocks noGrp="1" noChangeArrowheads="1"/>
          </p:cNvSpPr>
          <p:nvPr>
            <p:ph type="ftr" sz="quarter" idx="11"/>
          </p:nvPr>
        </p:nvSpPr>
        <p:spPr>
          <a:ln/>
        </p:spPr>
        <p:txBody>
          <a:bodyPr/>
          <a:lstStyle>
            <a:lvl1pPr>
              <a:defRPr/>
            </a:lvl1pPr>
          </a:lstStyle>
          <a:p>
            <a:pPr>
              <a:defRPr/>
            </a:pPr>
            <a:endParaRPr lang="ru-RU"/>
          </a:p>
        </p:txBody>
      </p:sp>
      <p:sp>
        <p:nvSpPr>
          <p:cNvPr id="9" name="Rectangle 11">
            <a:extLst>
              <a:ext uri="{FF2B5EF4-FFF2-40B4-BE49-F238E27FC236}">
                <a16:creationId xmlns:a16="http://schemas.microsoft.com/office/drawing/2014/main" id="{0EF729B7-AD47-42BD-A067-F5C22C88C49D}"/>
              </a:ext>
            </a:extLst>
          </p:cNvPr>
          <p:cNvSpPr>
            <a:spLocks noGrp="1" noChangeArrowheads="1"/>
          </p:cNvSpPr>
          <p:nvPr>
            <p:ph type="sldNum" sz="quarter" idx="12"/>
          </p:nvPr>
        </p:nvSpPr>
        <p:spPr>
          <a:ln/>
        </p:spPr>
        <p:txBody>
          <a:bodyPr/>
          <a:lstStyle>
            <a:lvl1pPr>
              <a:defRPr/>
            </a:lvl1pPr>
          </a:lstStyle>
          <a:p>
            <a:pPr>
              <a:defRPr/>
            </a:pPr>
            <a:fld id="{046212D6-0236-4532-A460-2456EFF32B40}" type="slidenum">
              <a:rPr lang="ru-RU" altLang="ru-RU"/>
              <a:pPr>
                <a:defRPr/>
              </a:pPr>
              <a:t>‹#›</a:t>
            </a:fld>
            <a:endParaRPr lang="ru-RU" altLang="ru-RU"/>
          </a:p>
        </p:txBody>
      </p:sp>
    </p:spTree>
    <p:extLst>
      <p:ext uri="{BB962C8B-B14F-4D97-AF65-F5344CB8AC3E}">
        <p14:creationId xmlns:p14="http://schemas.microsoft.com/office/powerpoint/2010/main" val="2820776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9">
            <a:extLst>
              <a:ext uri="{FF2B5EF4-FFF2-40B4-BE49-F238E27FC236}">
                <a16:creationId xmlns:a16="http://schemas.microsoft.com/office/drawing/2014/main" id="{1F3DB72E-A7FE-40A5-A272-76DC90F4CA55}"/>
              </a:ext>
            </a:extLst>
          </p:cNvPr>
          <p:cNvSpPr>
            <a:spLocks noGrp="1" noChangeArrowheads="1"/>
          </p:cNvSpPr>
          <p:nvPr>
            <p:ph type="dt" sz="half" idx="10"/>
          </p:nvPr>
        </p:nvSpPr>
        <p:spPr>
          <a:ln/>
        </p:spPr>
        <p:txBody>
          <a:bodyPr/>
          <a:lstStyle>
            <a:lvl1pPr>
              <a:defRPr/>
            </a:lvl1pPr>
          </a:lstStyle>
          <a:p>
            <a:pPr>
              <a:defRPr/>
            </a:pPr>
            <a:endParaRPr lang="ru-RU"/>
          </a:p>
        </p:txBody>
      </p:sp>
      <p:sp>
        <p:nvSpPr>
          <p:cNvPr id="4" name="Rectangle 10">
            <a:extLst>
              <a:ext uri="{FF2B5EF4-FFF2-40B4-BE49-F238E27FC236}">
                <a16:creationId xmlns:a16="http://schemas.microsoft.com/office/drawing/2014/main" id="{507E4D5D-1403-486F-80D8-B683B84B59D8}"/>
              </a:ext>
            </a:extLst>
          </p:cNvPr>
          <p:cNvSpPr>
            <a:spLocks noGrp="1" noChangeArrowheads="1"/>
          </p:cNvSpPr>
          <p:nvPr>
            <p:ph type="ftr" sz="quarter" idx="11"/>
          </p:nvPr>
        </p:nvSpPr>
        <p:spPr>
          <a:ln/>
        </p:spPr>
        <p:txBody>
          <a:bodyPr/>
          <a:lstStyle>
            <a:lvl1pPr>
              <a:defRPr/>
            </a:lvl1pPr>
          </a:lstStyle>
          <a:p>
            <a:pPr>
              <a:defRPr/>
            </a:pPr>
            <a:endParaRPr lang="ru-RU"/>
          </a:p>
        </p:txBody>
      </p:sp>
      <p:sp>
        <p:nvSpPr>
          <p:cNvPr id="5" name="Rectangle 11">
            <a:extLst>
              <a:ext uri="{FF2B5EF4-FFF2-40B4-BE49-F238E27FC236}">
                <a16:creationId xmlns:a16="http://schemas.microsoft.com/office/drawing/2014/main" id="{E350E5CF-F77A-467D-A1BC-33DF31E22465}"/>
              </a:ext>
            </a:extLst>
          </p:cNvPr>
          <p:cNvSpPr>
            <a:spLocks noGrp="1" noChangeArrowheads="1"/>
          </p:cNvSpPr>
          <p:nvPr>
            <p:ph type="sldNum" sz="quarter" idx="12"/>
          </p:nvPr>
        </p:nvSpPr>
        <p:spPr>
          <a:ln/>
        </p:spPr>
        <p:txBody>
          <a:bodyPr/>
          <a:lstStyle>
            <a:lvl1pPr>
              <a:defRPr/>
            </a:lvl1pPr>
          </a:lstStyle>
          <a:p>
            <a:pPr>
              <a:defRPr/>
            </a:pPr>
            <a:fld id="{76DFAFEE-1154-4BB0-B436-4450899236A5}" type="slidenum">
              <a:rPr lang="ru-RU" altLang="ru-RU"/>
              <a:pPr>
                <a:defRPr/>
              </a:pPr>
              <a:t>‹#›</a:t>
            </a:fld>
            <a:endParaRPr lang="ru-RU" altLang="ru-RU"/>
          </a:p>
        </p:txBody>
      </p:sp>
    </p:spTree>
    <p:extLst>
      <p:ext uri="{BB962C8B-B14F-4D97-AF65-F5344CB8AC3E}">
        <p14:creationId xmlns:p14="http://schemas.microsoft.com/office/powerpoint/2010/main" val="1369002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4D07D138-F912-4B40-ACEC-00C9341B396B}"/>
              </a:ext>
            </a:extLst>
          </p:cNvPr>
          <p:cNvSpPr>
            <a:spLocks noGrp="1" noChangeArrowheads="1"/>
          </p:cNvSpPr>
          <p:nvPr>
            <p:ph type="dt" sz="half" idx="10"/>
          </p:nvPr>
        </p:nvSpPr>
        <p:spPr>
          <a:ln/>
        </p:spPr>
        <p:txBody>
          <a:bodyPr/>
          <a:lstStyle>
            <a:lvl1pPr>
              <a:defRPr/>
            </a:lvl1pPr>
          </a:lstStyle>
          <a:p>
            <a:pPr>
              <a:defRPr/>
            </a:pPr>
            <a:endParaRPr lang="ru-RU"/>
          </a:p>
        </p:txBody>
      </p:sp>
      <p:sp>
        <p:nvSpPr>
          <p:cNvPr id="3" name="Rectangle 10">
            <a:extLst>
              <a:ext uri="{FF2B5EF4-FFF2-40B4-BE49-F238E27FC236}">
                <a16:creationId xmlns:a16="http://schemas.microsoft.com/office/drawing/2014/main" id="{D1282F4B-19FB-4DE6-9415-C2168291654A}"/>
              </a:ext>
            </a:extLst>
          </p:cNvPr>
          <p:cNvSpPr>
            <a:spLocks noGrp="1" noChangeArrowheads="1"/>
          </p:cNvSpPr>
          <p:nvPr>
            <p:ph type="ftr" sz="quarter" idx="11"/>
          </p:nvPr>
        </p:nvSpPr>
        <p:spPr>
          <a:ln/>
        </p:spPr>
        <p:txBody>
          <a:bodyPr/>
          <a:lstStyle>
            <a:lvl1pPr>
              <a:defRPr/>
            </a:lvl1pPr>
          </a:lstStyle>
          <a:p>
            <a:pPr>
              <a:defRPr/>
            </a:pPr>
            <a:endParaRPr lang="ru-RU"/>
          </a:p>
        </p:txBody>
      </p:sp>
      <p:sp>
        <p:nvSpPr>
          <p:cNvPr id="4" name="Rectangle 11">
            <a:extLst>
              <a:ext uri="{FF2B5EF4-FFF2-40B4-BE49-F238E27FC236}">
                <a16:creationId xmlns:a16="http://schemas.microsoft.com/office/drawing/2014/main" id="{D4D65CEA-325E-472C-BCF5-10B5FB057DB7}"/>
              </a:ext>
            </a:extLst>
          </p:cNvPr>
          <p:cNvSpPr>
            <a:spLocks noGrp="1" noChangeArrowheads="1"/>
          </p:cNvSpPr>
          <p:nvPr>
            <p:ph type="sldNum" sz="quarter" idx="12"/>
          </p:nvPr>
        </p:nvSpPr>
        <p:spPr>
          <a:ln/>
        </p:spPr>
        <p:txBody>
          <a:bodyPr/>
          <a:lstStyle>
            <a:lvl1pPr>
              <a:defRPr/>
            </a:lvl1pPr>
          </a:lstStyle>
          <a:p>
            <a:pPr>
              <a:defRPr/>
            </a:pPr>
            <a:fld id="{0871B850-4636-47C2-AB68-03490151EC34}" type="slidenum">
              <a:rPr lang="ru-RU" altLang="ru-RU"/>
              <a:pPr>
                <a:defRPr/>
              </a:pPr>
              <a:t>‹#›</a:t>
            </a:fld>
            <a:endParaRPr lang="ru-RU" altLang="ru-RU"/>
          </a:p>
        </p:txBody>
      </p:sp>
    </p:spTree>
    <p:extLst>
      <p:ext uri="{BB962C8B-B14F-4D97-AF65-F5344CB8AC3E}">
        <p14:creationId xmlns:p14="http://schemas.microsoft.com/office/powerpoint/2010/main" val="1034625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9">
            <a:extLst>
              <a:ext uri="{FF2B5EF4-FFF2-40B4-BE49-F238E27FC236}">
                <a16:creationId xmlns:a16="http://schemas.microsoft.com/office/drawing/2014/main" id="{C2043437-3B55-4816-8AF5-44C0890007D2}"/>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10">
            <a:extLst>
              <a:ext uri="{FF2B5EF4-FFF2-40B4-BE49-F238E27FC236}">
                <a16:creationId xmlns:a16="http://schemas.microsoft.com/office/drawing/2014/main" id="{96341150-0080-4A10-A6DB-91F51BB6FAFC}"/>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11">
            <a:extLst>
              <a:ext uri="{FF2B5EF4-FFF2-40B4-BE49-F238E27FC236}">
                <a16:creationId xmlns:a16="http://schemas.microsoft.com/office/drawing/2014/main" id="{087ECE5E-CFC3-4C90-B555-ED94ADCF32A8}"/>
              </a:ext>
            </a:extLst>
          </p:cNvPr>
          <p:cNvSpPr>
            <a:spLocks noGrp="1" noChangeArrowheads="1"/>
          </p:cNvSpPr>
          <p:nvPr>
            <p:ph type="sldNum" sz="quarter" idx="12"/>
          </p:nvPr>
        </p:nvSpPr>
        <p:spPr>
          <a:ln/>
        </p:spPr>
        <p:txBody>
          <a:bodyPr/>
          <a:lstStyle>
            <a:lvl1pPr>
              <a:defRPr/>
            </a:lvl1pPr>
          </a:lstStyle>
          <a:p>
            <a:pPr>
              <a:defRPr/>
            </a:pPr>
            <a:fld id="{6BE0B566-D88C-4194-B567-1DE260F95C56}" type="slidenum">
              <a:rPr lang="ru-RU" altLang="ru-RU"/>
              <a:pPr>
                <a:defRPr/>
              </a:pPr>
              <a:t>‹#›</a:t>
            </a:fld>
            <a:endParaRPr lang="ru-RU" altLang="ru-RU"/>
          </a:p>
        </p:txBody>
      </p:sp>
    </p:spTree>
    <p:extLst>
      <p:ext uri="{BB962C8B-B14F-4D97-AF65-F5344CB8AC3E}">
        <p14:creationId xmlns:p14="http://schemas.microsoft.com/office/powerpoint/2010/main" val="2782113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9">
            <a:extLst>
              <a:ext uri="{FF2B5EF4-FFF2-40B4-BE49-F238E27FC236}">
                <a16:creationId xmlns:a16="http://schemas.microsoft.com/office/drawing/2014/main" id="{4AD94C3E-7BC4-4CB8-B4F0-D63C47B635EF}"/>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10">
            <a:extLst>
              <a:ext uri="{FF2B5EF4-FFF2-40B4-BE49-F238E27FC236}">
                <a16:creationId xmlns:a16="http://schemas.microsoft.com/office/drawing/2014/main" id="{8DB50275-0025-47BA-9E29-83343CA24435}"/>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11">
            <a:extLst>
              <a:ext uri="{FF2B5EF4-FFF2-40B4-BE49-F238E27FC236}">
                <a16:creationId xmlns:a16="http://schemas.microsoft.com/office/drawing/2014/main" id="{D382C5DB-B262-4453-B769-61CBFBB1418D}"/>
              </a:ext>
            </a:extLst>
          </p:cNvPr>
          <p:cNvSpPr>
            <a:spLocks noGrp="1" noChangeArrowheads="1"/>
          </p:cNvSpPr>
          <p:nvPr>
            <p:ph type="sldNum" sz="quarter" idx="12"/>
          </p:nvPr>
        </p:nvSpPr>
        <p:spPr>
          <a:ln/>
        </p:spPr>
        <p:txBody>
          <a:bodyPr/>
          <a:lstStyle>
            <a:lvl1pPr>
              <a:defRPr/>
            </a:lvl1pPr>
          </a:lstStyle>
          <a:p>
            <a:pPr>
              <a:defRPr/>
            </a:pPr>
            <a:fld id="{C5CBEF4F-5F4A-4037-9E2F-421ADA51DF5F}" type="slidenum">
              <a:rPr lang="ru-RU" altLang="ru-RU"/>
              <a:pPr>
                <a:defRPr/>
              </a:pPr>
              <a:t>‹#›</a:t>
            </a:fld>
            <a:endParaRPr lang="ru-RU" altLang="ru-RU"/>
          </a:p>
        </p:txBody>
      </p:sp>
    </p:spTree>
    <p:extLst>
      <p:ext uri="{BB962C8B-B14F-4D97-AF65-F5344CB8AC3E}">
        <p14:creationId xmlns:p14="http://schemas.microsoft.com/office/powerpoint/2010/main" val="248924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D324EFBF-AF91-4C66-A927-326031603C81}"/>
              </a:ext>
            </a:extLst>
          </p:cNvPr>
          <p:cNvGrpSpPr>
            <a:grpSpLocks/>
          </p:cNvGrpSpPr>
          <p:nvPr/>
        </p:nvGrpSpPr>
        <p:grpSpPr bwMode="auto">
          <a:xfrm>
            <a:off x="0" y="0"/>
            <a:ext cx="8686800" cy="4876800"/>
            <a:chOff x="0" y="0"/>
            <a:chExt cx="5472" cy="3072"/>
          </a:xfrm>
        </p:grpSpPr>
        <p:sp>
          <p:nvSpPr>
            <p:cNvPr id="1033" name="Rectangle 3">
              <a:extLst>
                <a:ext uri="{FF2B5EF4-FFF2-40B4-BE49-F238E27FC236}">
                  <a16:creationId xmlns:a16="http://schemas.microsoft.com/office/drawing/2014/main" id="{CC6F724A-835C-4AB8-9DA9-7661236946C3}"/>
                </a:ext>
              </a:extLst>
            </p:cNvPr>
            <p:cNvSpPr>
              <a:spLocks noChangeArrowheads="1"/>
            </p:cNvSpPr>
            <p:nvPr/>
          </p:nvSpPr>
          <p:spPr bwMode="auto">
            <a:xfrm>
              <a:off x="0" y="0"/>
              <a:ext cx="384" cy="307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ru-RU" altLang="ru-RU" sz="2400">
                <a:latin typeface="Times New Roman" pitchFamily="18" charset="0"/>
              </a:endParaRPr>
            </a:p>
          </p:txBody>
        </p:sp>
        <p:grpSp>
          <p:nvGrpSpPr>
            <p:cNvPr id="1034" name="Group 4">
              <a:extLst>
                <a:ext uri="{FF2B5EF4-FFF2-40B4-BE49-F238E27FC236}">
                  <a16:creationId xmlns:a16="http://schemas.microsoft.com/office/drawing/2014/main" id="{87AB10ED-8E55-4DA0-8EBE-8A88E348CF13}"/>
                </a:ext>
              </a:extLst>
            </p:cNvPr>
            <p:cNvGrpSpPr>
              <a:grpSpLocks/>
            </p:cNvGrpSpPr>
            <p:nvPr/>
          </p:nvGrpSpPr>
          <p:grpSpPr bwMode="auto">
            <a:xfrm>
              <a:off x="240" y="893"/>
              <a:ext cx="5232" cy="115"/>
              <a:chOff x="240" y="893"/>
              <a:chExt cx="5232" cy="115"/>
            </a:xfrm>
          </p:grpSpPr>
          <p:sp>
            <p:nvSpPr>
              <p:cNvPr id="1035" name="Rectangle 5">
                <a:extLst>
                  <a:ext uri="{FF2B5EF4-FFF2-40B4-BE49-F238E27FC236}">
                    <a16:creationId xmlns:a16="http://schemas.microsoft.com/office/drawing/2014/main" id="{AF407911-82CC-4951-8AD4-1E88E57C9619}"/>
                  </a:ext>
                </a:extLst>
              </p:cNvPr>
              <p:cNvSpPr>
                <a:spLocks noChangeArrowheads="1"/>
              </p:cNvSpPr>
              <p:nvPr/>
            </p:nvSpPr>
            <p:spPr bwMode="auto">
              <a:xfrm>
                <a:off x="4320" y="893"/>
                <a:ext cx="1152" cy="11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ru-RU" altLang="ru-RU" sz="2400">
                  <a:latin typeface="Times New Roman" pitchFamily="18" charset="0"/>
                </a:endParaRPr>
              </a:p>
            </p:txBody>
          </p:sp>
          <p:sp>
            <p:nvSpPr>
              <p:cNvPr id="1036" name="Line 6">
                <a:extLst>
                  <a:ext uri="{FF2B5EF4-FFF2-40B4-BE49-F238E27FC236}">
                    <a16:creationId xmlns:a16="http://schemas.microsoft.com/office/drawing/2014/main" id="{837027B5-0364-40DB-805C-DA2290554DDF}"/>
                  </a:ext>
                </a:extLst>
              </p:cNvPr>
              <p:cNvSpPr>
                <a:spLocks noChangeShapeType="1"/>
              </p:cNvSpPr>
              <p:nvPr/>
            </p:nvSpPr>
            <p:spPr bwMode="auto">
              <a:xfrm>
                <a:off x="240" y="941"/>
                <a:ext cx="5232"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ru-RU"/>
              </a:p>
            </p:txBody>
          </p:sp>
        </p:grpSp>
      </p:grpSp>
      <p:sp>
        <p:nvSpPr>
          <p:cNvPr id="1027" name="Rectangle 7">
            <a:extLst>
              <a:ext uri="{FF2B5EF4-FFF2-40B4-BE49-F238E27FC236}">
                <a16:creationId xmlns:a16="http://schemas.microsoft.com/office/drawing/2014/main" id="{273D9CF7-033E-4148-9B76-1437A536101B}"/>
              </a:ext>
            </a:extLst>
          </p:cNvPr>
          <p:cNvSpPr>
            <a:spLocks noGrp="1" noChangeArrowheads="1"/>
          </p:cNvSpPr>
          <p:nvPr>
            <p:ph type="title"/>
          </p:nvPr>
        </p:nvSpPr>
        <p:spPr bwMode="auto">
          <a:xfrm>
            <a:off x="914400" y="277813"/>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028" name="Rectangle 8">
            <a:extLst>
              <a:ext uri="{FF2B5EF4-FFF2-40B4-BE49-F238E27FC236}">
                <a16:creationId xmlns:a16="http://schemas.microsoft.com/office/drawing/2014/main" id="{DA5425F3-CE25-49EB-9CDE-8B9C5EEE32D0}"/>
              </a:ext>
            </a:extLst>
          </p:cNvPr>
          <p:cNvSpPr>
            <a:spLocks noGrp="1" noChangeArrowheads="1"/>
          </p:cNvSpPr>
          <p:nvPr>
            <p:ph type="body" idx="1"/>
          </p:nvPr>
        </p:nvSpPr>
        <p:spPr bwMode="auto">
          <a:xfrm>
            <a:off x="914400" y="1600200"/>
            <a:ext cx="77724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268297" name="Rectangle 9">
            <a:extLst>
              <a:ext uri="{FF2B5EF4-FFF2-40B4-BE49-F238E27FC236}">
                <a16:creationId xmlns:a16="http://schemas.microsoft.com/office/drawing/2014/main" id="{12037B02-0E31-4D1C-A655-E0D7AD76CDA7}"/>
              </a:ext>
            </a:extLst>
          </p:cNvPr>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pPr>
              <a:defRPr/>
            </a:pPr>
            <a:endParaRPr lang="ru-RU"/>
          </a:p>
        </p:txBody>
      </p:sp>
      <p:sp>
        <p:nvSpPr>
          <p:cNvPr id="268298" name="Rectangle 10">
            <a:extLst>
              <a:ext uri="{FF2B5EF4-FFF2-40B4-BE49-F238E27FC236}">
                <a16:creationId xmlns:a16="http://schemas.microsoft.com/office/drawing/2014/main" id="{92B94CDF-1C62-4606-B050-61FE35B05E15}"/>
              </a:ext>
            </a:extLst>
          </p:cNvPr>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pPr>
              <a:defRPr/>
            </a:pPr>
            <a:endParaRPr lang="ru-RU"/>
          </a:p>
        </p:txBody>
      </p:sp>
      <p:sp>
        <p:nvSpPr>
          <p:cNvPr id="268299" name="Rectangle 11">
            <a:extLst>
              <a:ext uri="{FF2B5EF4-FFF2-40B4-BE49-F238E27FC236}">
                <a16:creationId xmlns:a16="http://schemas.microsoft.com/office/drawing/2014/main" id="{CE0D61CB-8145-4203-8A38-A921E632626C}"/>
              </a:ext>
            </a:extLst>
          </p:cNvPr>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0B93DB02-ED38-4EC3-9E92-E4E94044FA7A}" type="slidenum">
              <a:rPr lang="ru-RU" altLang="ru-RU"/>
              <a:pPr>
                <a:defRPr/>
              </a:pPr>
              <a:t>‹#›</a:t>
            </a:fld>
            <a:endParaRPr lang="ru-RU" altLang="ru-RU"/>
          </a:p>
        </p:txBody>
      </p:sp>
      <p:sp>
        <p:nvSpPr>
          <p:cNvPr id="1032" name="Line 12">
            <a:extLst>
              <a:ext uri="{FF2B5EF4-FFF2-40B4-BE49-F238E27FC236}">
                <a16:creationId xmlns:a16="http://schemas.microsoft.com/office/drawing/2014/main" id="{07573D6C-DA66-499C-AC1C-5383CDD2554A}"/>
              </a:ext>
            </a:extLst>
          </p:cNvPr>
          <p:cNvSpPr>
            <a:spLocks noChangeShapeType="1"/>
          </p:cNvSpPr>
          <p:nvPr/>
        </p:nvSpPr>
        <p:spPr bwMode="auto">
          <a:xfrm>
            <a:off x="0" y="4876800"/>
            <a:ext cx="609600" cy="0"/>
          </a:xfrm>
          <a:prstGeom prst="line">
            <a:avLst/>
          </a:prstGeom>
          <a:noFill/>
          <a:ln w="44450">
            <a:solidFill>
              <a:schemeClr val="bg2"/>
            </a:solidFill>
            <a:round/>
            <a:headEnd/>
            <a:tailEnd/>
          </a:ln>
          <a:extLst>
            <a:ext uri="{909E8E84-426E-40DD-AFC4-6F175D3DCCD1}">
              <a14:hiddenFill xmlns:a14="http://schemas.microsoft.com/office/drawing/2010/main">
                <a:noFill/>
              </a14:hiddenFill>
            </a:ext>
          </a:extLst>
        </p:spPr>
        <p:txBody>
          <a:bodyPr/>
          <a:lstStyle/>
          <a:p>
            <a:endParaRPr lang="ru-RU"/>
          </a:p>
        </p:txBody>
      </p:sp>
    </p:spTree>
  </p:cSld>
  <p:clrMap bg1="lt1" tx1="dk1" bg2="lt2" tx2="dk2" accent1="accent1" accent2="accent2" accent3="accent3" accent4="accent4" accent5="accent5" accent6="accent6" hlink="hlink" folHlink="folHlink"/>
  <p:sldLayoutIdLst>
    <p:sldLayoutId id="2147483868"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anose="05000000000000000000"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anose="05000000000000000000"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anose="05000000000000000000"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de.statista.com/themen/689/klimawandel/" TargetMode="External"/><Relationship Id="rId2" Type="http://schemas.openxmlformats.org/officeDocument/2006/relationships/hyperlink" Target="https://climate.nasa.gov/vital-signs/sea-level/" TargetMode="External"/><Relationship Id="rId1" Type="http://schemas.openxmlformats.org/officeDocument/2006/relationships/slideLayout" Target="../slideLayouts/slideLayout6.xml"/><Relationship Id="rId4" Type="http://schemas.openxmlformats.org/officeDocument/2006/relationships/hyperlink" Target="https://www.statista.com/study/69828/potential-cost-to-residential-real-estate-from-rising-sea-levels-in-european-cities/"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DFBD2CD-D0EC-42B5-B8DA-E1154369A5CE}"/>
              </a:ext>
            </a:extLst>
          </p:cNvPr>
          <p:cNvSpPr>
            <a:spLocks noGrp="1" noChangeArrowheads="1"/>
          </p:cNvSpPr>
          <p:nvPr>
            <p:ph type="ctrTitle"/>
          </p:nvPr>
        </p:nvSpPr>
        <p:spPr>
          <a:xfrm>
            <a:off x="900113" y="1158875"/>
            <a:ext cx="7772400" cy="1736725"/>
          </a:xfrm>
        </p:spPr>
        <p:txBody>
          <a:bodyPr/>
          <a:lstStyle/>
          <a:p>
            <a:pPr algn="ctr" eaLnBrk="1" hangingPunct="1"/>
            <a:br>
              <a:rPr lang="ru-RU" altLang="ru-RU" sz="4400" b="1"/>
            </a:br>
            <a:r>
              <a:rPr lang="ru-RU" altLang="ru-RU" sz="4400" b="1"/>
              <a:t>Современные технологии подготовки обучающихся к ЕГЭ -2022 года (Раздел «Говорение»)</a:t>
            </a:r>
            <a:br>
              <a:rPr lang="ru-RU" altLang="ru-RU" sz="4400" b="1"/>
            </a:br>
            <a:endParaRPr lang="ru-RU" altLang="ru-RU" sz="4400" b="1"/>
          </a:p>
        </p:txBody>
      </p:sp>
      <p:sp>
        <p:nvSpPr>
          <p:cNvPr id="2051" name="Rectangle 3">
            <a:extLst>
              <a:ext uri="{FF2B5EF4-FFF2-40B4-BE49-F238E27FC236}">
                <a16:creationId xmlns:a16="http://schemas.microsoft.com/office/drawing/2014/main" id="{16541704-21EA-4F19-BB13-9176FCF61BF4}"/>
              </a:ext>
            </a:extLst>
          </p:cNvPr>
          <p:cNvSpPr>
            <a:spLocks noGrp="1" noChangeArrowheads="1"/>
          </p:cNvSpPr>
          <p:nvPr>
            <p:ph type="subTitle" idx="1"/>
          </p:nvPr>
        </p:nvSpPr>
        <p:spPr>
          <a:xfrm>
            <a:off x="990600" y="3962400"/>
            <a:ext cx="7829550" cy="1752600"/>
          </a:xfrm>
        </p:spPr>
        <p:txBody>
          <a:bodyPr/>
          <a:lstStyle/>
          <a:p>
            <a:pPr eaLnBrk="1" hangingPunct="1"/>
            <a:r>
              <a:rPr lang="ru-RU" altLang="ru-RU"/>
              <a:t>Кравченко Маргарита Витальевна,</a:t>
            </a:r>
          </a:p>
          <a:p>
            <a:pPr eaLnBrk="1" hangingPunct="1"/>
            <a:r>
              <a:rPr lang="ru-RU" altLang="ru-RU"/>
              <a:t>учитель немецкого языка </a:t>
            </a:r>
          </a:p>
          <a:p>
            <a:pPr eaLnBrk="1" hangingPunct="1"/>
            <a:r>
              <a:rPr lang="ru-RU" altLang="ru-RU"/>
              <a:t>МАОУ «СОШ №91 г. Челябинска»</a:t>
            </a:r>
          </a:p>
        </p:txBody>
      </p:sp>
    </p:spTree>
  </p:cSld>
  <p:clrMapOvr>
    <a:masterClrMapping/>
  </p:clrMapOvr>
  <p:transition spd="slow" advTm="10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768" decel="100000"/>
                                        <p:tgtEl>
                                          <p:spTgt spid="2050"/>
                                        </p:tgtEl>
                                      </p:cBhvr>
                                    </p:animEffect>
                                    <p:animScale>
                                      <p:cBhvr>
                                        <p:cTn id="8" dur="768" decel="100000"/>
                                        <p:tgtEl>
                                          <p:spTgt spid="2050"/>
                                        </p:tgtEl>
                                      </p:cBhvr>
                                      <p:from x="10000" y="10000"/>
                                      <p:to x="200000" y="450000"/>
                                    </p:animScale>
                                    <p:animScale>
                                      <p:cBhvr>
                                        <p:cTn id="9" dur="1230" accel="100000" fill="hold">
                                          <p:stCondLst>
                                            <p:cond delay="768"/>
                                          </p:stCondLst>
                                        </p:cTn>
                                        <p:tgtEl>
                                          <p:spTgt spid="2050"/>
                                        </p:tgtEl>
                                      </p:cBhvr>
                                      <p:from x="200000" y="450000"/>
                                      <p:to x="100000" y="100000"/>
                                    </p:animScale>
                                    <p:set>
                                      <p:cBhvr>
                                        <p:cTn id="10" dur="768" fill="hold"/>
                                        <p:tgtEl>
                                          <p:spTgt spid="2050"/>
                                        </p:tgtEl>
                                        <p:attrNameLst>
                                          <p:attrName>ppt_x</p:attrName>
                                        </p:attrNameLst>
                                      </p:cBhvr>
                                      <p:to>
                                        <p:strVal val="(0.5)"/>
                                      </p:to>
                                    </p:set>
                                    <p:anim from="(0.5)" to="(#ppt_x)" calcmode="lin" valueType="num">
                                      <p:cBhvr>
                                        <p:cTn id="11" dur="1230" accel="100000" fill="hold">
                                          <p:stCondLst>
                                            <p:cond delay="768"/>
                                          </p:stCondLst>
                                        </p:cTn>
                                        <p:tgtEl>
                                          <p:spTgt spid="2050"/>
                                        </p:tgtEl>
                                        <p:attrNameLst>
                                          <p:attrName>ppt_x</p:attrName>
                                        </p:attrNameLst>
                                      </p:cBhvr>
                                    </p:anim>
                                    <p:set>
                                      <p:cBhvr>
                                        <p:cTn id="12" dur="768" fill="hold"/>
                                        <p:tgtEl>
                                          <p:spTgt spid="2050"/>
                                        </p:tgtEl>
                                        <p:attrNameLst>
                                          <p:attrName>ppt_y</p:attrName>
                                        </p:attrNameLst>
                                      </p:cBhvr>
                                      <p:to>
                                        <p:strVal val="(#ppt_y+0.4)"/>
                                      </p:to>
                                    </p:set>
                                    <p:anim from="(#ppt_y+0.4)" to="(#ppt_y)" calcmode="lin" valueType="num">
                                      <p:cBhvr>
                                        <p:cTn id="13" dur="1230" accel="100000" fill="hold">
                                          <p:stCondLst>
                                            <p:cond delay="768"/>
                                          </p:stCondLst>
                                        </p:cTn>
                                        <p:tgtEl>
                                          <p:spTgt spid="2050"/>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2051">
                                            <p:txEl>
                                              <p:pRg st="0" end="0"/>
                                            </p:txEl>
                                          </p:spTgt>
                                        </p:tgtEl>
                                        <p:attrNameLst>
                                          <p:attrName>style.visibility</p:attrName>
                                        </p:attrNameLst>
                                      </p:cBhvr>
                                      <p:to>
                                        <p:strVal val="visible"/>
                                      </p:to>
                                    </p:set>
                                    <p:anim calcmode="lin" valueType="num">
                                      <p:cBhvr>
                                        <p:cTn id="18" dur="500" fill="hold"/>
                                        <p:tgtEl>
                                          <p:spTgt spid="2051">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2051">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2051">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2051">
                                            <p:txEl>
                                              <p:pRg st="1" end="1"/>
                                            </p:txEl>
                                          </p:spTgt>
                                        </p:tgtEl>
                                        <p:attrNameLst>
                                          <p:attrName>style.visibility</p:attrName>
                                        </p:attrNameLst>
                                      </p:cBhvr>
                                      <p:to>
                                        <p:strVal val="visible"/>
                                      </p:to>
                                    </p:set>
                                    <p:anim calcmode="lin" valueType="num">
                                      <p:cBhvr>
                                        <p:cTn id="25" dur="500" fill="hold"/>
                                        <p:tgtEl>
                                          <p:spTgt spid="2051">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2051">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2051">
                                            <p:txEl>
                                              <p:pRg st="1" end="1"/>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2051">
                                            <p:txEl>
                                              <p:pRg st="2" end="2"/>
                                            </p:txEl>
                                          </p:spTgt>
                                        </p:tgtEl>
                                        <p:attrNameLst>
                                          <p:attrName>style.visibility</p:attrName>
                                        </p:attrNameLst>
                                      </p:cBhvr>
                                      <p:to>
                                        <p:strVal val="visible"/>
                                      </p:to>
                                    </p:set>
                                    <p:anim calcmode="lin" valueType="num">
                                      <p:cBhvr>
                                        <p:cTn id="32" dur="500" fill="hold"/>
                                        <p:tgtEl>
                                          <p:spTgt spid="2051">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2051">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2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DA1E9BFA-0587-4814-84ED-40D0431FF5BC}"/>
              </a:ext>
            </a:extLst>
          </p:cNvPr>
          <p:cNvSpPr>
            <a:spLocks noGrp="1" noChangeArrowheads="1"/>
          </p:cNvSpPr>
          <p:nvPr>
            <p:ph type="title"/>
          </p:nvPr>
        </p:nvSpPr>
        <p:spPr/>
        <p:txBody>
          <a:bodyPr/>
          <a:lstStyle/>
          <a:p>
            <a:pPr algn="ctr" eaLnBrk="1" hangingPunct="1"/>
            <a:r>
              <a:rPr lang="de-DE" altLang="ru-RU" b="1"/>
              <a:t>3. Nomen für Veränderungen von Zahlen</a:t>
            </a:r>
            <a:endParaRPr lang="ru-RU" altLang="ru-RU"/>
          </a:p>
        </p:txBody>
      </p:sp>
      <p:sp>
        <p:nvSpPr>
          <p:cNvPr id="13315" name="Rectangle 3">
            <a:extLst>
              <a:ext uri="{FF2B5EF4-FFF2-40B4-BE49-F238E27FC236}">
                <a16:creationId xmlns:a16="http://schemas.microsoft.com/office/drawing/2014/main" id="{A6C74F38-6F22-498F-88E5-252CDE12E595}"/>
              </a:ext>
            </a:extLst>
          </p:cNvPr>
          <p:cNvSpPr>
            <a:spLocks noGrp="1" noChangeArrowheads="1"/>
          </p:cNvSpPr>
          <p:nvPr>
            <p:ph type="body" idx="1"/>
          </p:nvPr>
        </p:nvSpPr>
        <p:spPr/>
        <p:txBody>
          <a:bodyPr/>
          <a:lstStyle/>
          <a:p>
            <a:r>
              <a:rPr lang="de-DE" altLang="ru-RU"/>
              <a:t>+ (plus)</a:t>
            </a:r>
            <a:br>
              <a:rPr lang="de-DE" altLang="ru-RU"/>
            </a:br>
            <a:r>
              <a:rPr lang="de-DE" altLang="ru-RU"/>
              <a:t>steigen/ansteigen – der Anstieg</a:t>
            </a:r>
            <a:br>
              <a:rPr lang="de-DE" altLang="ru-RU"/>
            </a:br>
            <a:r>
              <a:rPr lang="de-DE" altLang="ru-RU"/>
              <a:t>zunehmen – die Zunahme</a:t>
            </a:r>
            <a:br>
              <a:rPr lang="de-DE" altLang="ru-RU"/>
            </a:br>
            <a:r>
              <a:rPr lang="de-DE" altLang="ru-RU"/>
              <a:t>sich steigern – die Steigerung</a:t>
            </a:r>
            <a:br>
              <a:rPr lang="de-DE" altLang="ru-RU"/>
            </a:br>
            <a:r>
              <a:rPr lang="de-DE" altLang="ru-RU"/>
              <a:t>sich erhöhen – die Erhöhung</a:t>
            </a:r>
          </a:p>
          <a:p>
            <a:r>
              <a:rPr lang="de-DE" altLang="ru-RU"/>
              <a:t>– (minus)</a:t>
            </a:r>
            <a:br>
              <a:rPr lang="de-DE" altLang="ru-RU"/>
            </a:br>
            <a:r>
              <a:rPr lang="de-DE" altLang="ru-RU"/>
              <a:t>sinken – das Absinken</a:t>
            </a:r>
            <a:br>
              <a:rPr lang="de-DE" altLang="ru-RU"/>
            </a:br>
            <a:r>
              <a:rPr lang="de-DE" altLang="ru-RU"/>
              <a:t>abnehmen – die Abnahme</a:t>
            </a:r>
            <a:br>
              <a:rPr lang="de-DE" altLang="ru-RU"/>
            </a:br>
            <a:r>
              <a:rPr lang="de-DE" altLang="ru-RU"/>
              <a:t>fallen – das Fallen</a:t>
            </a:r>
            <a:br>
              <a:rPr lang="de-DE" altLang="ru-RU"/>
            </a:br>
            <a:r>
              <a:rPr lang="de-DE" altLang="ru-RU"/>
              <a:t>schrumpfen – das Schrumpfen</a:t>
            </a:r>
            <a:br>
              <a:rPr lang="de-DE" altLang="ru-RU"/>
            </a:br>
            <a:r>
              <a:rPr lang="de-DE" altLang="ru-RU"/>
              <a:t>sich verringern – die Verringerung</a:t>
            </a:r>
            <a:br>
              <a:rPr lang="de-DE" altLang="ru-RU"/>
            </a:br>
            <a:r>
              <a:rPr lang="de-DE" altLang="ru-RU"/>
              <a:t>sich vermindern – die Verminderung</a:t>
            </a:r>
          </a:p>
          <a:p>
            <a:pPr eaLnBrk="1" hangingPunct="1">
              <a:lnSpc>
                <a:spcPct val="90000"/>
              </a:lnSpc>
              <a:buFont typeface="Wingdings" panose="05000000000000000000" pitchFamily="2" charset="2"/>
              <a:buNone/>
            </a:pPr>
            <a:endParaRPr lang="ru-RU" altLang="ru-RU" sz="32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27C5E26-CF5D-405E-91B2-FBA4C5ECEC39}"/>
              </a:ext>
            </a:extLst>
          </p:cNvPr>
          <p:cNvSpPr>
            <a:spLocks noGrp="1" noChangeArrowheads="1"/>
          </p:cNvSpPr>
          <p:nvPr>
            <p:ph type="title"/>
          </p:nvPr>
        </p:nvSpPr>
        <p:spPr/>
        <p:txBody>
          <a:bodyPr/>
          <a:lstStyle/>
          <a:p>
            <a:pPr algn="ctr" eaLnBrk="1" hangingPunct="1"/>
            <a:r>
              <a:rPr lang="de-DE" altLang="ru-RU" sz="3600" i="1"/>
              <a:t> Standardformulierung – Weitere Formulierungen</a:t>
            </a:r>
            <a:endParaRPr lang="ru-RU" altLang="ru-RU" sz="3600" b="1"/>
          </a:p>
        </p:txBody>
      </p:sp>
      <p:sp>
        <p:nvSpPr>
          <p:cNvPr id="14339" name="Rectangle 3">
            <a:extLst>
              <a:ext uri="{FF2B5EF4-FFF2-40B4-BE49-F238E27FC236}">
                <a16:creationId xmlns:a16="http://schemas.microsoft.com/office/drawing/2014/main" id="{2005451F-D7D1-4CE8-94DA-7122E08108D6}"/>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pPr>
            <a:br>
              <a:rPr lang="de-DE" altLang="ru-RU" sz="3200"/>
            </a:br>
            <a:r>
              <a:rPr lang="de-DE" altLang="ru-RU" sz="4800" b="1"/>
              <a:t>(sehr) deutlich stark – enorm, erheblich</a:t>
            </a:r>
            <a:br>
              <a:rPr lang="de-DE" altLang="ru-RU" sz="4800" b="1"/>
            </a:br>
            <a:r>
              <a:rPr lang="de-DE" altLang="ru-RU" sz="4800" b="1"/>
              <a:t>kaum – schwach, wenig, fast nicht</a:t>
            </a:r>
            <a:br>
              <a:rPr lang="de-DE" altLang="ru-RU" sz="4800" b="1"/>
            </a:br>
            <a:r>
              <a:rPr lang="de-DE" altLang="ru-RU" sz="4800" b="1"/>
              <a:t>konstant – kontinuierlich</a:t>
            </a:r>
            <a:endParaRPr lang="ru-RU" altLang="ru-RU" sz="4800"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0EA266C-D4D5-4B2A-9037-F8B1358496CD}"/>
              </a:ext>
            </a:extLst>
          </p:cNvPr>
          <p:cNvSpPr>
            <a:spLocks noGrp="1" noChangeArrowheads="1"/>
          </p:cNvSpPr>
          <p:nvPr>
            <p:ph type="title"/>
          </p:nvPr>
        </p:nvSpPr>
        <p:spPr/>
        <p:txBody>
          <a:bodyPr/>
          <a:lstStyle/>
          <a:p>
            <a:pPr eaLnBrk="1" hangingPunct="1"/>
            <a:r>
              <a:rPr lang="ru-RU" altLang="ru-RU" sz="3600" b="1"/>
              <a:t>Возможные ответы на вопросы</a:t>
            </a:r>
          </a:p>
        </p:txBody>
      </p:sp>
      <p:sp>
        <p:nvSpPr>
          <p:cNvPr id="15363" name="Rectangle 3">
            <a:extLst>
              <a:ext uri="{FF2B5EF4-FFF2-40B4-BE49-F238E27FC236}">
                <a16:creationId xmlns:a16="http://schemas.microsoft.com/office/drawing/2014/main" id="{AC19E69C-46CC-4F41-9527-C1BD5F63E693}"/>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de-DE" altLang="ru-RU" sz="3200" b="1"/>
              <a:t>Thema der Grafik ist ...</a:t>
            </a:r>
            <a:r>
              <a:rPr lang="de-DE" altLang="ru-RU" sz="3200"/>
              <a:t> – </a:t>
            </a:r>
            <a:r>
              <a:rPr lang="ru-RU" altLang="ru-RU" sz="3200"/>
              <a:t>Тема/предмет диаграммы/графика – это…</a:t>
            </a:r>
            <a:br>
              <a:rPr lang="ru-RU" altLang="ru-RU" sz="3200"/>
            </a:br>
            <a:br>
              <a:rPr lang="ru-RU" altLang="ru-RU" sz="3200"/>
            </a:br>
            <a:r>
              <a:rPr lang="de-DE" altLang="ru-RU" sz="3200" b="1"/>
              <a:t>Die Tabelle / das Schaubild / die Statistik / die Grafik / das Diagramm gibt Auskunft über ...</a:t>
            </a:r>
            <a:r>
              <a:rPr lang="de-DE" altLang="ru-RU" sz="3200"/>
              <a:t> – </a:t>
            </a:r>
            <a:r>
              <a:rPr lang="ru-RU" altLang="ru-RU" sz="3200"/>
              <a:t>Таблица / рисунок / статистика / график / диаграмма дает справочную информацию о…</a:t>
            </a:r>
            <a:br>
              <a:rPr lang="ru-RU" altLang="ru-RU" sz="3200"/>
            </a:br>
            <a:br>
              <a:rPr lang="ru-RU" altLang="ru-RU" sz="3200"/>
            </a:br>
            <a:endParaRPr lang="de-DE" altLang="ru-RU" sz="3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C606D3C-ED6B-4C7B-9AF2-A1E99D184833}"/>
              </a:ext>
            </a:extLst>
          </p:cNvPr>
          <p:cNvSpPr>
            <a:spLocks noGrp="1" noChangeArrowheads="1"/>
          </p:cNvSpPr>
          <p:nvPr>
            <p:ph type="title"/>
          </p:nvPr>
        </p:nvSpPr>
        <p:spPr/>
        <p:txBody>
          <a:bodyPr/>
          <a:lstStyle/>
          <a:p>
            <a:pPr algn="ctr" eaLnBrk="1" hangingPunct="1"/>
            <a:r>
              <a:rPr lang="ru-RU" altLang="ru-RU" b="1"/>
              <a:t>Возможные вопросы</a:t>
            </a:r>
          </a:p>
        </p:txBody>
      </p:sp>
      <p:sp>
        <p:nvSpPr>
          <p:cNvPr id="16387" name="Rectangle 3">
            <a:extLst>
              <a:ext uri="{FF2B5EF4-FFF2-40B4-BE49-F238E27FC236}">
                <a16:creationId xmlns:a16="http://schemas.microsoft.com/office/drawing/2014/main" id="{685EE51B-BAB1-4EE5-8D17-763DA597D034}"/>
              </a:ext>
            </a:extLst>
          </p:cNvPr>
          <p:cNvSpPr>
            <a:spLocks noGrp="1" noChangeArrowheads="1"/>
          </p:cNvSpPr>
          <p:nvPr>
            <p:ph type="body" idx="1"/>
          </p:nvPr>
        </p:nvSpPr>
        <p:spPr>
          <a:xfrm>
            <a:off x="914400" y="1600200"/>
            <a:ext cx="7772400" cy="4829175"/>
          </a:xfrm>
        </p:spPr>
        <p:txBody>
          <a:bodyPr/>
          <a:lstStyle/>
          <a:p>
            <a:pPr eaLnBrk="1" hangingPunct="1">
              <a:buFont typeface="Wingdings" panose="05000000000000000000" pitchFamily="2" charset="2"/>
              <a:buNone/>
            </a:pPr>
            <a:r>
              <a:rPr lang="de-DE" altLang="ru-RU" sz="3200" b="1"/>
              <a:t>Das Schaubild gibt Auskunft (darüber), wie viele / was ... </a:t>
            </a:r>
            <a:r>
              <a:rPr lang="de-DE" altLang="ru-RU" sz="3200"/>
              <a:t>– </a:t>
            </a:r>
            <a:r>
              <a:rPr lang="ru-RU" altLang="ru-RU" sz="3200"/>
              <a:t>Рисунок дает справку (о том), сколько / что…</a:t>
            </a:r>
            <a:br>
              <a:rPr lang="ru-RU" altLang="ru-RU" sz="3200"/>
            </a:br>
            <a:br>
              <a:rPr lang="ru-RU" altLang="ru-RU" sz="3200"/>
            </a:br>
            <a:r>
              <a:rPr lang="de-DE" altLang="ru-RU" sz="3200" b="1"/>
              <a:t>Die Statistik / Das Diagramm gibt / liefert Informationen über ...</a:t>
            </a:r>
            <a:r>
              <a:rPr lang="de-DE" altLang="ru-RU" sz="3200"/>
              <a:t> – </a:t>
            </a:r>
            <a:r>
              <a:rPr lang="ru-RU" altLang="ru-RU" sz="3200"/>
              <a:t>Статистика / диаграмма предоставляет информацию о ...</a:t>
            </a:r>
            <a:br>
              <a:rPr lang="ru-RU" altLang="ru-RU" sz="3200"/>
            </a:br>
            <a:br>
              <a:rPr lang="ru-RU" altLang="ru-RU" sz="3200"/>
            </a:br>
            <a:endParaRPr lang="ru-RU" altLang="ru-RU" sz="3200" i="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E065D88-4B6E-4946-A464-11CDA85829E7}"/>
              </a:ext>
            </a:extLst>
          </p:cNvPr>
          <p:cNvSpPr>
            <a:spLocks noGrp="1" noChangeArrowheads="1"/>
          </p:cNvSpPr>
          <p:nvPr>
            <p:ph type="title"/>
          </p:nvPr>
        </p:nvSpPr>
        <p:spPr>
          <a:xfrm>
            <a:off x="914400" y="277813"/>
            <a:ext cx="7772400" cy="271462"/>
          </a:xfrm>
        </p:spPr>
        <p:txBody>
          <a:bodyPr/>
          <a:lstStyle/>
          <a:p>
            <a:pPr algn="ctr" eaLnBrk="1" hangingPunct="1"/>
            <a:endParaRPr lang="ru-RU" altLang="ru-RU" b="1"/>
          </a:p>
        </p:txBody>
      </p:sp>
      <p:sp>
        <p:nvSpPr>
          <p:cNvPr id="17411" name="Rectangle 3">
            <a:extLst>
              <a:ext uri="{FF2B5EF4-FFF2-40B4-BE49-F238E27FC236}">
                <a16:creationId xmlns:a16="http://schemas.microsoft.com/office/drawing/2014/main" id="{70CA40CF-45D4-4965-9797-E6FDEF989398}"/>
              </a:ext>
            </a:extLst>
          </p:cNvPr>
          <p:cNvSpPr>
            <a:spLocks noGrp="1" noChangeArrowheads="1"/>
          </p:cNvSpPr>
          <p:nvPr>
            <p:ph type="body" idx="1"/>
          </p:nvPr>
        </p:nvSpPr>
        <p:spPr>
          <a:xfrm>
            <a:off x="357188" y="404813"/>
            <a:ext cx="8572500" cy="6167437"/>
          </a:xfrm>
        </p:spPr>
        <p:txBody>
          <a:bodyPr/>
          <a:lstStyle/>
          <a:p>
            <a:pPr eaLnBrk="1" hangingPunct="1">
              <a:buFont typeface="Wingdings" panose="05000000000000000000" pitchFamily="2" charset="2"/>
              <a:buNone/>
            </a:pPr>
            <a:r>
              <a:rPr lang="de-DE" altLang="ru-RU" b="1"/>
              <a:t>Aus der Statistik ist zu ersehen, dass / wie ... </a:t>
            </a:r>
            <a:r>
              <a:rPr lang="de-DE" altLang="ru-RU"/>
              <a:t>– </a:t>
            </a:r>
            <a:r>
              <a:rPr lang="ru-RU" altLang="ru-RU"/>
              <a:t>Из статистической справки видно, что / как …</a:t>
            </a:r>
            <a:br>
              <a:rPr lang="ru-RU" altLang="ru-RU"/>
            </a:br>
            <a:br>
              <a:rPr lang="ru-RU" altLang="ru-RU"/>
            </a:br>
            <a:r>
              <a:rPr lang="de-DE" altLang="ru-RU" b="1"/>
              <a:t>Dem Schaubild ist zu entnehmen, dass / wie ... </a:t>
            </a:r>
            <a:r>
              <a:rPr lang="de-DE" altLang="ru-RU"/>
              <a:t>– </a:t>
            </a:r>
            <a:r>
              <a:rPr lang="ru-RU" altLang="ru-RU"/>
              <a:t>Из рисунка следует, что / как…</a:t>
            </a:r>
            <a:br>
              <a:rPr lang="ru-RU" altLang="ru-RU"/>
            </a:br>
            <a:br>
              <a:rPr lang="ru-RU" altLang="ru-RU"/>
            </a:br>
            <a:r>
              <a:rPr lang="de-DE" altLang="ru-RU" b="1"/>
              <a:t>Das Schaubild stellt ... dar.</a:t>
            </a:r>
            <a:r>
              <a:rPr lang="de-DE" altLang="ru-RU"/>
              <a:t> – </a:t>
            </a:r>
            <a:r>
              <a:rPr lang="ru-RU" altLang="ru-RU"/>
              <a:t>На рисунке изображено ...</a:t>
            </a:r>
            <a:br>
              <a:rPr lang="ru-RU" altLang="ru-RU"/>
            </a:br>
            <a:r>
              <a:rPr lang="ru-RU" altLang="ru-RU"/>
              <a:t>(обратите внимание на то, что отделяемая приставка будет стоять в конце предложения)</a:t>
            </a:r>
            <a:br>
              <a:rPr lang="ru-RU" altLang="ru-RU"/>
            </a:br>
            <a:br>
              <a:rPr lang="ru-RU" altLang="ru-RU"/>
            </a:br>
            <a:r>
              <a:rPr lang="de-DE" altLang="ru-RU" b="1"/>
              <a:t>Das Schaubild stellt dar, wie ...</a:t>
            </a:r>
            <a:r>
              <a:rPr lang="de-DE" altLang="ru-RU"/>
              <a:t> – </a:t>
            </a:r>
            <a:r>
              <a:rPr lang="ru-RU" altLang="ru-RU"/>
              <a:t>Рисунок показывает, как…</a:t>
            </a:r>
            <a:br>
              <a:rPr lang="ru-RU" altLang="ru-RU"/>
            </a:br>
            <a:br>
              <a:rPr lang="ru-RU" altLang="ru-RU" sz="2400"/>
            </a:br>
            <a:r>
              <a:rPr lang="de-DE" altLang="ru-RU" sz="2400"/>
              <a:t>.</a:t>
            </a:r>
            <a:endParaRPr lang="ru-RU" altLang="ru-RU"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C79A60EB-B1E1-4F60-A205-6A3C4B4AB98D}"/>
              </a:ext>
            </a:extLst>
          </p:cNvPr>
          <p:cNvSpPr>
            <a:spLocks noGrp="1" noChangeArrowheads="1"/>
          </p:cNvSpPr>
          <p:nvPr>
            <p:ph type="title"/>
          </p:nvPr>
        </p:nvSpPr>
        <p:spPr>
          <a:xfrm>
            <a:off x="914400" y="277813"/>
            <a:ext cx="7772400" cy="79375"/>
          </a:xfrm>
        </p:spPr>
        <p:txBody>
          <a:bodyPr/>
          <a:lstStyle/>
          <a:p>
            <a:pPr algn="ctr" eaLnBrk="1" hangingPunct="1"/>
            <a:endParaRPr lang="ru-RU" altLang="ru-RU" b="1"/>
          </a:p>
        </p:txBody>
      </p:sp>
      <p:sp>
        <p:nvSpPr>
          <p:cNvPr id="17411" name="Rectangle 3">
            <a:extLst>
              <a:ext uri="{FF2B5EF4-FFF2-40B4-BE49-F238E27FC236}">
                <a16:creationId xmlns:a16="http://schemas.microsoft.com/office/drawing/2014/main" id="{C165E716-1374-4C46-ADAC-FF28DECB3042}"/>
              </a:ext>
            </a:extLst>
          </p:cNvPr>
          <p:cNvSpPr>
            <a:spLocks noGrp="1" noChangeArrowheads="1"/>
          </p:cNvSpPr>
          <p:nvPr>
            <p:ph type="body" idx="1"/>
          </p:nvPr>
        </p:nvSpPr>
        <p:spPr>
          <a:xfrm>
            <a:off x="285750" y="571500"/>
            <a:ext cx="8572500" cy="6000750"/>
          </a:xfrm>
        </p:spPr>
        <p:txBody>
          <a:bodyPr/>
          <a:lstStyle/>
          <a:p>
            <a:pPr marL="0" indent="0" eaLnBrk="1" hangingPunct="1">
              <a:defRPr/>
            </a:pPr>
            <a:endParaRPr lang="de-DE" altLang="ru-RU" dirty="0"/>
          </a:p>
          <a:p>
            <a:pPr eaLnBrk="1" hangingPunct="1">
              <a:buFont typeface="Wingdings" panose="05000000000000000000" pitchFamily="2" charset="2"/>
              <a:buNone/>
              <a:defRPr/>
            </a:pPr>
            <a:r>
              <a:rPr lang="de-DE" b="1" dirty="0"/>
              <a:t>Die Grafik / Die Tabelle / Das Schaubild zeigt ...</a:t>
            </a:r>
            <a:r>
              <a:rPr lang="de-DE" dirty="0"/>
              <a:t> – </a:t>
            </a:r>
            <a:r>
              <a:rPr lang="ru-RU" dirty="0"/>
              <a:t>График / таблица / рисунок показывает…</a:t>
            </a:r>
            <a:br>
              <a:rPr lang="ru-RU" dirty="0"/>
            </a:br>
            <a:br>
              <a:rPr lang="ru-RU" dirty="0"/>
            </a:br>
            <a:r>
              <a:rPr lang="de-DE" b="1" dirty="0"/>
              <a:t>Aus dem Diagramm geht hervor, dass / wie ...</a:t>
            </a:r>
            <a:r>
              <a:rPr lang="de-DE" dirty="0"/>
              <a:t> - </a:t>
            </a:r>
            <a:r>
              <a:rPr lang="ru-RU" dirty="0"/>
              <a:t>Из диаграммы следует, что / как…</a:t>
            </a:r>
            <a:br>
              <a:rPr lang="ru-RU" dirty="0"/>
            </a:br>
            <a:br>
              <a:rPr lang="ru-RU" dirty="0"/>
            </a:br>
            <a:r>
              <a:rPr lang="de-DE" b="1" dirty="0"/>
              <a:t>Aus der Tabelle ergibt sich, dass ...</a:t>
            </a:r>
            <a:r>
              <a:rPr lang="de-DE" dirty="0"/>
              <a:t>  – </a:t>
            </a:r>
            <a:r>
              <a:rPr lang="ru-RU" dirty="0"/>
              <a:t>По данным таблицы можно заключить, что…</a:t>
            </a:r>
            <a:endParaRPr lang="ru-RU" altLang="ru-RU" i="1" dirty="0"/>
          </a:p>
          <a:p>
            <a:pPr marL="0" indent="0" algn="ctr" eaLnBrk="1" hangingPunct="1">
              <a:lnSpc>
                <a:spcPct val="150000"/>
              </a:lnSpc>
              <a:buFont typeface="Wingdings" panose="05000000000000000000" pitchFamily="2" charset="2"/>
              <a:buNone/>
              <a:defRPr/>
            </a:pPr>
            <a:endParaRPr lang="ru-RU" altLang="ru-RU" dirty="0"/>
          </a:p>
          <a:p>
            <a:pPr marL="0" indent="0" eaLnBrk="1" hangingPunct="1">
              <a:lnSpc>
                <a:spcPct val="150000"/>
              </a:lnSpc>
              <a:defRPr/>
            </a:pPr>
            <a:endParaRPr lang="ru-RU" alt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a:extLst>
              <a:ext uri="{FF2B5EF4-FFF2-40B4-BE49-F238E27FC236}">
                <a16:creationId xmlns:a16="http://schemas.microsoft.com/office/drawing/2014/main" id="{AE691CB2-D22C-44BA-85FF-6747EF4D02FF}"/>
              </a:ext>
            </a:extLst>
          </p:cNvPr>
          <p:cNvSpPr>
            <a:spLocks noGrp="1" noChangeArrowheads="1"/>
          </p:cNvSpPr>
          <p:nvPr>
            <p:ph type="title"/>
          </p:nvPr>
        </p:nvSpPr>
        <p:spPr/>
        <p:txBody>
          <a:bodyPr/>
          <a:lstStyle/>
          <a:p>
            <a:pPr algn="ctr"/>
            <a:r>
              <a:rPr lang="de-DE" altLang="ru-RU" b="1"/>
              <a:t>Thema:</a:t>
            </a:r>
            <a:br>
              <a:rPr lang="de-DE" altLang="ru-RU" b="1"/>
            </a:br>
            <a:endParaRPr lang="ru-RU" altLang="ru-RU" b="1"/>
          </a:p>
        </p:txBody>
      </p:sp>
      <p:sp>
        <p:nvSpPr>
          <p:cNvPr id="19459" name="Объект 2">
            <a:extLst>
              <a:ext uri="{FF2B5EF4-FFF2-40B4-BE49-F238E27FC236}">
                <a16:creationId xmlns:a16="http://schemas.microsoft.com/office/drawing/2014/main" id="{60C9215A-9E7C-4A11-AEB1-610DA3691CC5}"/>
              </a:ext>
            </a:extLst>
          </p:cNvPr>
          <p:cNvSpPr>
            <a:spLocks noGrp="1" noChangeArrowheads="1"/>
          </p:cNvSpPr>
          <p:nvPr>
            <p:ph idx="1"/>
          </p:nvPr>
        </p:nvSpPr>
        <p:spPr>
          <a:xfrm>
            <a:off x="395288" y="836613"/>
            <a:ext cx="8569325" cy="5294312"/>
          </a:xfrm>
        </p:spPr>
        <p:txBody>
          <a:bodyPr/>
          <a:lstStyle/>
          <a:p>
            <a:pPr marL="0" indent="0">
              <a:buFont typeface="Wingdings" panose="05000000000000000000" pitchFamily="2" charset="2"/>
              <a:buNone/>
            </a:pPr>
            <a:r>
              <a:rPr lang="de-DE" altLang="ru-RU"/>
              <a:t>• </a:t>
            </a:r>
            <a:r>
              <a:rPr lang="de-DE" altLang="ru-RU" b="1"/>
              <a:t>Die Tabelle / das Schaubild / die Statistik / die Grafik / das Diagramm gibt Auskunft</a:t>
            </a:r>
            <a:br>
              <a:rPr lang="de-DE" altLang="ru-RU" b="1"/>
            </a:br>
            <a:r>
              <a:rPr lang="de-DE" altLang="ru-RU" b="1"/>
              <a:t>über...</a:t>
            </a:r>
            <a:br>
              <a:rPr lang="de-DE" altLang="ru-RU" b="1"/>
            </a:br>
            <a:r>
              <a:rPr lang="de-DE" altLang="ru-RU" b="1"/>
              <a:t>• Das Schaubild gibt Auskunft (darüber) , wie viele / was ...</a:t>
            </a:r>
            <a:br>
              <a:rPr lang="de-DE" altLang="ru-RU" b="1"/>
            </a:br>
            <a:r>
              <a:rPr lang="de-DE" altLang="ru-RU" b="1"/>
              <a:t>• Die Statistik / Das Diagramm liefert Informationen über / darüber...</a:t>
            </a:r>
            <a:br>
              <a:rPr lang="de-DE" altLang="ru-RU" b="1"/>
            </a:br>
            <a:r>
              <a:rPr lang="de-DE" altLang="ru-RU" b="1"/>
              <a:t>• Das Schaubild stellt ... dar</a:t>
            </a:r>
            <a:br>
              <a:rPr lang="de-DE" altLang="ru-RU" b="1"/>
            </a:br>
            <a:r>
              <a:rPr lang="de-DE" altLang="ru-RU" b="1"/>
              <a:t>• Die Grafik / die Tabelle / das Schaubild zeigt....</a:t>
            </a:r>
            <a:br>
              <a:rPr lang="de-DE" altLang="ru-RU" b="1"/>
            </a:br>
            <a:r>
              <a:rPr lang="de-DE" altLang="ru-RU" b="1"/>
              <a:t>• Aus der Darstellung ergibt sich, dass ...</a:t>
            </a:r>
            <a:br>
              <a:rPr lang="de-DE" altLang="ru-RU" b="1"/>
            </a:br>
            <a:r>
              <a:rPr lang="de-DE" altLang="ru-RU" b="1"/>
              <a:t>• Der Grafik ist zu entnehmen, dass ...</a:t>
            </a:r>
            <a:br>
              <a:rPr lang="de-DE" altLang="ru-RU" b="1"/>
            </a:br>
            <a:r>
              <a:rPr lang="de-DE" altLang="ru-RU" b="1"/>
              <a:t>• Das Thema des Schaubildes / der Grafik ist...</a:t>
            </a:r>
            <a:endParaRPr lang="ru-RU" altLang="ru-RU"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1">
            <a:extLst>
              <a:ext uri="{FF2B5EF4-FFF2-40B4-BE49-F238E27FC236}">
                <a16:creationId xmlns:a16="http://schemas.microsoft.com/office/drawing/2014/main" id="{74F05EB5-C6AE-462C-BE5A-CACCD0871C5F}"/>
              </a:ext>
            </a:extLst>
          </p:cNvPr>
          <p:cNvSpPr>
            <a:spLocks noGrp="1" noChangeArrowheads="1"/>
          </p:cNvSpPr>
          <p:nvPr>
            <p:ph type="title"/>
          </p:nvPr>
        </p:nvSpPr>
        <p:spPr/>
        <p:txBody>
          <a:bodyPr/>
          <a:lstStyle/>
          <a:p>
            <a:pPr algn="ctr"/>
            <a:r>
              <a:rPr lang="de-DE" altLang="ru-RU" b="1"/>
              <a:t>Quelle:</a:t>
            </a:r>
            <a:endParaRPr lang="ru-RU" altLang="ru-RU" b="1"/>
          </a:p>
        </p:txBody>
      </p:sp>
      <p:sp>
        <p:nvSpPr>
          <p:cNvPr id="20483" name="Объект 2">
            <a:extLst>
              <a:ext uri="{FF2B5EF4-FFF2-40B4-BE49-F238E27FC236}">
                <a16:creationId xmlns:a16="http://schemas.microsoft.com/office/drawing/2014/main" id="{34B49CF5-C05D-4079-8079-D4BAF4C0676E}"/>
              </a:ext>
            </a:extLst>
          </p:cNvPr>
          <p:cNvSpPr>
            <a:spLocks noGrp="1" noChangeArrowheads="1"/>
          </p:cNvSpPr>
          <p:nvPr>
            <p:ph idx="1"/>
          </p:nvPr>
        </p:nvSpPr>
        <p:spPr/>
        <p:txBody>
          <a:bodyPr/>
          <a:lstStyle/>
          <a:p>
            <a:r>
              <a:rPr lang="de-DE" altLang="ru-RU"/>
              <a:t>Die Daten stammen aus ...</a:t>
            </a:r>
            <a:br>
              <a:rPr lang="de-DE" altLang="ru-RU"/>
            </a:br>
            <a:r>
              <a:rPr lang="de-DE" altLang="ru-RU"/>
              <a:t>• Das Schaubild wurde vom XY erstellt / herausgegeben.</a:t>
            </a:r>
            <a:br>
              <a:rPr lang="de-DE" altLang="ru-RU"/>
            </a:br>
            <a:r>
              <a:rPr lang="de-DE" altLang="ru-RU"/>
              <a:t>• Als Quelle wird ... genannt/gegeben.</a:t>
            </a:r>
            <a:br>
              <a:rPr lang="de-DE" altLang="ru-RU"/>
            </a:br>
            <a:r>
              <a:rPr lang="de-DE" altLang="ru-RU"/>
              <a:t>• Die Graphik ist der Studie ... entnommen</a:t>
            </a:r>
            <a:br>
              <a:rPr lang="de-DE" altLang="ru-RU"/>
            </a:br>
            <a:r>
              <a:rPr lang="de-DE" altLang="ru-RU"/>
              <a:t>• Die Zahlen legte (das Statistische Bundesamt, das Institut für ...) vor</a:t>
            </a:r>
            <a:endParaRPr lang="ru-RU" altLang="ru-R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Заголовок 1">
            <a:extLst>
              <a:ext uri="{FF2B5EF4-FFF2-40B4-BE49-F238E27FC236}">
                <a16:creationId xmlns:a16="http://schemas.microsoft.com/office/drawing/2014/main" id="{0499EAF1-F957-48AA-BF47-67E8A6351074}"/>
              </a:ext>
            </a:extLst>
          </p:cNvPr>
          <p:cNvSpPr>
            <a:spLocks noGrp="1" noChangeArrowheads="1"/>
          </p:cNvSpPr>
          <p:nvPr>
            <p:ph type="title"/>
          </p:nvPr>
        </p:nvSpPr>
        <p:spPr/>
        <p:txBody>
          <a:bodyPr/>
          <a:lstStyle/>
          <a:p>
            <a:pPr algn="ctr"/>
            <a:r>
              <a:rPr lang="de-DE" altLang="ru-RU" b="1"/>
              <a:t>Erhebungszeitraum / Datenbasis:</a:t>
            </a:r>
            <a:endParaRPr lang="ru-RU" altLang="ru-RU" b="1"/>
          </a:p>
        </p:txBody>
      </p:sp>
      <p:sp>
        <p:nvSpPr>
          <p:cNvPr id="21507" name="Объект 2">
            <a:extLst>
              <a:ext uri="{FF2B5EF4-FFF2-40B4-BE49-F238E27FC236}">
                <a16:creationId xmlns:a16="http://schemas.microsoft.com/office/drawing/2014/main" id="{F90718C1-DE2F-4012-BBF5-D0ABA83BBA6E}"/>
              </a:ext>
            </a:extLst>
          </p:cNvPr>
          <p:cNvSpPr>
            <a:spLocks noGrp="1" noChangeArrowheads="1"/>
          </p:cNvSpPr>
          <p:nvPr>
            <p:ph idx="1"/>
          </p:nvPr>
        </p:nvSpPr>
        <p:spPr/>
        <p:txBody>
          <a:bodyPr/>
          <a:lstStyle/>
          <a:p>
            <a:r>
              <a:rPr lang="de-DE" altLang="ru-RU"/>
              <a:t>Die Daten stammen aus dem Jahr ...</a:t>
            </a:r>
            <a:br>
              <a:rPr lang="de-DE" altLang="ru-RU"/>
            </a:br>
            <a:r>
              <a:rPr lang="de-DE" altLang="ru-RU"/>
              <a:t>• Der Zeitraum erfasst ...</a:t>
            </a:r>
            <a:br>
              <a:rPr lang="de-DE" altLang="ru-RU"/>
            </a:br>
            <a:r>
              <a:rPr lang="de-DE" altLang="ru-RU"/>
              <a:t>• Die Daten wurden im Jahr ... erhoben.</a:t>
            </a:r>
            <a:br>
              <a:rPr lang="de-DE" altLang="ru-RU"/>
            </a:br>
            <a:r>
              <a:rPr lang="de-DE" altLang="ru-RU"/>
              <a:t>• Die Zahlen basieren auf (einer Umfrage, einer Erhebung, polizeilichen Angaben ... ).</a:t>
            </a:r>
            <a:br>
              <a:rPr lang="de-DE" altLang="ru-RU"/>
            </a:br>
            <a:r>
              <a:rPr lang="de-DE" altLang="ru-RU"/>
              <a:t>• Befragt wurden Jugendliche im Alter</a:t>
            </a:r>
            <a:br>
              <a:rPr lang="de-DE" altLang="ru-RU"/>
            </a:br>
            <a:r>
              <a:rPr lang="de-DE" altLang="ru-RU"/>
              <a:t>• Die Befragten wurden nach Geschlecht differenziert</a:t>
            </a:r>
            <a:endParaRPr lang="ru-RU" alt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Users\Kraftler\Desktop\21922.jpeg">
            <a:extLst>
              <a:ext uri="{FF2B5EF4-FFF2-40B4-BE49-F238E27FC236}">
                <a16:creationId xmlns:a16="http://schemas.microsoft.com/office/drawing/2014/main" id="{128C6C94-98F1-4D16-B28C-8D48FD4CB0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620713"/>
            <a:ext cx="6408738" cy="514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a:extLst>
              <a:ext uri="{FF2B5EF4-FFF2-40B4-BE49-F238E27FC236}">
                <a16:creationId xmlns:a16="http://schemas.microsoft.com/office/drawing/2014/main" id="{091DE3A5-95D3-4C9D-9B83-52D0A0BD1720}"/>
              </a:ext>
            </a:extLst>
          </p:cNvPr>
          <p:cNvSpPr>
            <a:spLocks noGrp="1" noChangeArrowheads="1"/>
          </p:cNvSpPr>
          <p:nvPr>
            <p:ph type="title"/>
          </p:nvPr>
        </p:nvSpPr>
        <p:spPr/>
        <p:txBody>
          <a:bodyPr/>
          <a:lstStyle/>
          <a:p>
            <a:pPr algn="ctr"/>
            <a:r>
              <a:rPr lang="ru-RU" altLang="ru-RU" b="1"/>
              <a:t>УМК «Вундеркинды плюс»</a:t>
            </a:r>
          </a:p>
        </p:txBody>
      </p:sp>
      <p:sp>
        <p:nvSpPr>
          <p:cNvPr id="4099" name="Содержимое 2">
            <a:extLst>
              <a:ext uri="{FF2B5EF4-FFF2-40B4-BE49-F238E27FC236}">
                <a16:creationId xmlns:a16="http://schemas.microsoft.com/office/drawing/2014/main" id="{A292E62E-8D0F-4584-833F-FEE9CF0CE855}"/>
              </a:ext>
            </a:extLst>
          </p:cNvPr>
          <p:cNvSpPr>
            <a:spLocks noGrp="1"/>
          </p:cNvSpPr>
          <p:nvPr>
            <p:ph idx="1"/>
          </p:nvPr>
        </p:nvSpPr>
        <p:spPr/>
        <p:txBody>
          <a:bodyPr/>
          <a:lstStyle/>
          <a:p>
            <a:pPr marL="0" indent="0">
              <a:buFont typeface="Wingdings" panose="05000000000000000000" pitchFamily="2" charset="2"/>
              <a:buNone/>
              <a:defRPr/>
            </a:pPr>
            <a:endParaRPr lang="ru-RU" altLang="ru-RU" dirty="0"/>
          </a:p>
          <a:p>
            <a:pPr>
              <a:defRPr/>
            </a:pPr>
            <a:endParaRPr lang="ru-RU" altLang="ru-RU" dirty="0"/>
          </a:p>
        </p:txBody>
      </p:sp>
      <p:pic>
        <p:nvPicPr>
          <p:cNvPr id="5124" name="Picture 4" descr="C:\Users\Kraftler\Desktop\вундеркинды.jpg">
            <a:extLst>
              <a:ext uri="{FF2B5EF4-FFF2-40B4-BE49-F238E27FC236}">
                <a16:creationId xmlns:a16="http://schemas.microsoft.com/office/drawing/2014/main" id="{1BB3DE97-EC35-4B6E-A71B-F91C2C0AFA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1557338"/>
            <a:ext cx="3455987" cy="478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 descr="C:\Users\Kraftler\Desktop\вундеркинды 1.jpg">
            <a:extLst>
              <a:ext uri="{FF2B5EF4-FFF2-40B4-BE49-F238E27FC236}">
                <a16:creationId xmlns:a16="http://schemas.microsoft.com/office/drawing/2014/main" id="{858B03C8-7EBC-4A64-A7AD-44417AC154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263" y="1557338"/>
            <a:ext cx="3455987" cy="480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Заголовок 1">
            <a:extLst>
              <a:ext uri="{FF2B5EF4-FFF2-40B4-BE49-F238E27FC236}">
                <a16:creationId xmlns:a16="http://schemas.microsoft.com/office/drawing/2014/main" id="{1199D6B1-456B-4A90-9D02-BD57A3C709D9}"/>
              </a:ext>
            </a:extLst>
          </p:cNvPr>
          <p:cNvSpPr>
            <a:spLocks noGrp="1" noChangeArrowheads="1"/>
          </p:cNvSpPr>
          <p:nvPr>
            <p:ph type="title"/>
          </p:nvPr>
        </p:nvSpPr>
        <p:spPr/>
        <p:txBody>
          <a:bodyPr/>
          <a:lstStyle/>
          <a:p>
            <a:endParaRPr lang="ru-RU" altLang="ru-RU"/>
          </a:p>
        </p:txBody>
      </p:sp>
      <p:sp>
        <p:nvSpPr>
          <p:cNvPr id="23555" name="Прямоугольник 2">
            <a:extLst>
              <a:ext uri="{FF2B5EF4-FFF2-40B4-BE49-F238E27FC236}">
                <a16:creationId xmlns:a16="http://schemas.microsoft.com/office/drawing/2014/main" id="{E4BFB8AB-B9C4-446A-A54D-759EAA6DCBF0}"/>
              </a:ext>
            </a:extLst>
          </p:cNvPr>
          <p:cNvSpPr>
            <a:spLocks noChangeArrowheads="1"/>
          </p:cNvSpPr>
          <p:nvPr/>
        </p:nvSpPr>
        <p:spPr bwMode="auto">
          <a:xfrm>
            <a:off x="755650" y="404813"/>
            <a:ext cx="78486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de-DE" altLang="ru-RU" sz="1800"/>
              <a:t>In den letzten Jahren ist ein deutlicher Anstieg des Meeresspiegels zu beobachten. Gegenüber dem Jahr 1993 hat sich das Höhenniveau der Meeresoberfläche um 9,3 cm erhöht. Das zeigt die Statista-Grafik auf Basis von </a:t>
            </a:r>
            <a:r>
              <a:rPr lang="de-DE" altLang="ru-RU" sz="1800">
                <a:hlinkClick r:id="rId2"/>
              </a:rPr>
              <a:t>Aufzeichnungen der NASA</a:t>
            </a:r>
            <a:r>
              <a:rPr lang="de-DE" altLang="ru-RU" sz="1800"/>
              <a:t>, die erstmals im Jahr 1993 vorgenommen wurden. Diese Erhöhung wird laut Quelle hauptsächlich durch zwei Faktoren verursacht, die mit dem </a:t>
            </a:r>
            <a:r>
              <a:rPr lang="de-DE" altLang="ru-RU" sz="1800">
                <a:hlinkClick r:id="rId3"/>
              </a:rPr>
              <a:t>Klimawandel</a:t>
            </a:r>
            <a:r>
              <a:rPr lang="de-DE" altLang="ru-RU" sz="1800"/>
              <a:t> zusammenhängen: Zum einen das zusätzliche Wasser aus schmelzenden Eisschilden und Gletschern und die Ausdehnung von Meerwasser bei der Erwärmung der Erdoberfläche. Die NASA verfolgt die Veränderung des Meeresspiegels und seine Ursachen über Satellitenbeobachtungen aus dem All.</a:t>
            </a:r>
          </a:p>
          <a:p>
            <a:pPr eaLnBrk="1" hangingPunct="1">
              <a:spcBef>
                <a:spcPct val="0"/>
              </a:spcBef>
              <a:buClrTx/>
              <a:buSzTx/>
              <a:buFontTx/>
              <a:buNone/>
            </a:pPr>
            <a:r>
              <a:rPr lang="de-DE" altLang="ru-RU" sz="1800"/>
              <a:t>Wenn der Meeresspiegel weiter steigt, käme es weltweit zu Überflutungen von Landmassen, auch in Europa. Ohne weitere Schutzanlagen würden zahlreiche Wohnimmobilien zerstört, die Schäden würden in die Milliarden gehen. Am Schlimmsten würden es Den Haag, Amsterdam und London treffen - aber auch Hamburg ist bedroht. Weitere Informationen zum Thema bietet das Statista Dossier Plus „</a:t>
            </a:r>
            <a:r>
              <a:rPr lang="de-DE" altLang="ru-RU" sz="1800">
                <a:hlinkClick r:id="rId4"/>
              </a:rPr>
              <a:t>Rising seas and real estate in Europe</a:t>
            </a:r>
            <a:r>
              <a:rPr lang="de-DE" altLang="ru-RU" sz="180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C:\Users\Kraftler\Desktop\диаграмма.png">
            <a:extLst>
              <a:ext uri="{FF2B5EF4-FFF2-40B4-BE49-F238E27FC236}">
                <a16:creationId xmlns:a16="http://schemas.microsoft.com/office/drawing/2014/main" id="{EB20BEF3-CC2A-439A-80ED-F4DDA9E59B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150" y="0"/>
            <a:ext cx="9496425" cy="666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C:\Users\Kraftler\Desktop\диаграмма.jpeg">
            <a:extLst>
              <a:ext uri="{FF2B5EF4-FFF2-40B4-BE49-F238E27FC236}">
                <a16:creationId xmlns:a16="http://schemas.microsoft.com/office/drawing/2014/main" id="{313412E6-D3A4-464F-A54F-92604CA1AA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0" y="0"/>
            <a:ext cx="91122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C:\Users\Kraftler\Desktop\диаграмма 2.jpg">
            <a:extLst>
              <a:ext uri="{FF2B5EF4-FFF2-40B4-BE49-F238E27FC236}">
                <a16:creationId xmlns:a16="http://schemas.microsoft.com/office/drawing/2014/main" id="{B2FD6D9B-1A78-4850-9968-8844EE3911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68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1">
            <a:extLst>
              <a:ext uri="{FF2B5EF4-FFF2-40B4-BE49-F238E27FC236}">
                <a16:creationId xmlns:a16="http://schemas.microsoft.com/office/drawing/2014/main" id="{43654531-8A72-4595-BCFD-C08569020E4C}"/>
              </a:ext>
            </a:extLst>
          </p:cNvPr>
          <p:cNvSpPr>
            <a:spLocks noGrp="1" noChangeArrowheads="1"/>
          </p:cNvSpPr>
          <p:nvPr>
            <p:ph type="title"/>
          </p:nvPr>
        </p:nvSpPr>
        <p:spPr/>
        <p:txBody>
          <a:bodyPr/>
          <a:lstStyle/>
          <a:p>
            <a:pPr algn="ctr"/>
            <a:r>
              <a:rPr lang="ru-RU" altLang="ru-RU" sz="3200" b="1"/>
              <a:t>Темы в УМК «Вундеркинды, в которых присутствуют задания с описанием диаграммы»</a:t>
            </a:r>
          </a:p>
        </p:txBody>
      </p:sp>
      <p:sp>
        <p:nvSpPr>
          <p:cNvPr id="6147" name="Содержимое 2">
            <a:extLst>
              <a:ext uri="{FF2B5EF4-FFF2-40B4-BE49-F238E27FC236}">
                <a16:creationId xmlns:a16="http://schemas.microsoft.com/office/drawing/2014/main" id="{BC5F2AE4-759B-4868-8FE7-94728BBDB573}"/>
              </a:ext>
            </a:extLst>
          </p:cNvPr>
          <p:cNvSpPr>
            <a:spLocks noGrp="1" noChangeArrowheads="1"/>
          </p:cNvSpPr>
          <p:nvPr>
            <p:ph idx="1"/>
          </p:nvPr>
        </p:nvSpPr>
        <p:spPr>
          <a:xfrm>
            <a:off x="914400" y="1600200"/>
            <a:ext cx="7772400" cy="4997450"/>
          </a:xfrm>
        </p:spPr>
        <p:txBody>
          <a:bodyPr/>
          <a:lstStyle/>
          <a:p>
            <a:r>
              <a:rPr lang="de-DE" altLang="ru-RU" sz="2400"/>
              <a:t>Schule und Schulleben</a:t>
            </a:r>
          </a:p>
          <a:p>
            <a:r>
              <a:rPr lang="de-DE" altLang="ru-RU" sz="2400"/>
              <a:t>Meine Familie und ich</a:t>
            </a:r>
          </a:p>
          <a:p>
            <a:r>
              <a:rPr lang="de-DE" altLang="ru-RU" sz="2400"/>
              <a:t>Bücherwelt</a:t>
            </a:r>
          </a:p>
          <a:p>
            <a:r>
              <a:rPr lang="de-DE" altLang="ru-RU" sz="2400"/>
              <a:t>Klimawandel und seine Folgen</a:t>
            </a:r>
          </a:p>
          <a:p>
            <a:r>
              <a:rPr lang="de-DE" altLang="ru-RU" sz="2400"/>
              <a:t>Digitale Medien</a:t>
            </a:r>
          </a:p>
          <a:p>
            <a:r>
              <a:rPr lang="de-DE" altLang="ru-RU" sz="2400"/>
              <a:t>Freizeit sinnvoll gestallten</a:t>
            </a:r>
          </a:p>
          <a:p>
            <a:r>
              <a:rPr lang="de-DE" altLang="ru-RU" sz="2400"/>
              <a:t>Kulturreisen</a:t>
            </a:r>
          </a:p>
          <a:p>
            <a:r>
              <a:rPr lang="de-DE" altLang="ru-RU" sz="2400"/>
              <a:t>Freundschaft und Liebe</a:t>
            </a:r>
          </a:p>
          <a:p>
            <a:r>
              <a:rPr lang="de-DE" altLang="ru-RU" sz="2400"/>
              <a:t>Konsum und Geld</a:t>
            </a:r>
          </a:p>
          <a:p>
            <a:r>
              <a:rPr lang="de-DE" altLang="ru-RU" sz="2400"/>
              <a:t>Berufswahl</a:t>
            </a:r>
          </a:p>
          <a:p>
            <a:r>
              <a:rPr lang="de-DE" altLang="ru-RU" sz="2400"/>
              <a:t>Schlüsselkompetenzen für den Erfolg</a:t>
            </a:r>
          </a:p>
          <a:p>
            <a:endParaRPr lang="de-DE" altLang="ru-RU" sz="2400"/>
          </a:p>
          <a:p>
            <a:endParaRPr lang="de-DE" altLang="ru-RU"/>
          </a:p>
          <a:p>
            <a:endParaRPr lang="ru-RU" alt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a:extLst>
              <a:ext uri="{FF2B5EF4-FFF2-40B4-BE49-F238E27FC236}">
                <a16:creationId xmlns:a16="http://schemas.microsoft.com/office/drawing/2014/main" id="{5FFD90B0-3384-4041-91D0-159E7B2F3455}"/>
              </a:ext>
            </a:extLst>
          </p:cNvPr>
          <p:cNvSpPr>
            <a:spLocks noGrp="1" noChangeArrowheads="1"/>
          </p:cNvSpPr>
          <p:nvPr>
            <p:ph type="title"/>
          </p:nvPr>
        </p:nvSpPr>
        <p:spPr/>
        <p:txBody>
          <a:bodyPr/>
          <a:lstStyle/>
          <a:p>
            <a:pPr algn="ctr"/>
            <a:r>
              <a:rPr lang="ru-RU" altLang="ru-RU" sz="3200" b="1"/>
              <a:t>Задание по чтению </a:t>
            </a:r>
          </a:p>
        </p:txBody>
      </p:sp>
      <p:sp>
        <p:nvSpPr>
          <p:cNvPr id="7171" name="Содержимое 2">
            <a:extLst>
              <a:ext uri="{FF2B5EF4-FFF2-40B4-BE49-F238E27FC236}">
                <a16:creationId xmlns:a16="http://schemas.microsoft.com/office/drawing/2014/main" id="{9D37BF8C-93C4-446F-B78D-329476888F63}"/>
              </a:ext>
            </a:extLst>
          </p:cNvPr>
          <p:cNvSpPr>
            <a:spLocks noGrp="1" noChangeArrowheads="1"/>
          </p:cNvSpPr>
          <p:nvPr>
            <p:ph idx="1"/>
          </p:nvPr>
        </p:nvSpPr>
        <p:spPr>
          <a:xfrm>
            <a:off x="914400" y="333375"/>
            <a:ext cx="7772400" cy="5797550"/>
          </a:xfrm>
        </p:spPr>
        <p:txBody>
          <a:bodyPr/>
          <a:lstStyle/>
          <a:p>
            <a:pPr algn="just"/>
            <a:r>
              <a:rPr lang="de-DE" altLang="ru-RU"/>
              <a:t>Diese Statistik zeigt die beliebtesten Sportarten in Deutschland nach Interesse der Bevölkerung an der Sportart im Jahr 2017. Abgebildet wird  der Anteil der Befragten, der sich ganz besonders für die jeweilige Sportart interessiert. Im Jahr 2017 interessierten sich 14%der deutschsprachigen Bevölkerung ab 14 Jahren ganz besonders für die Sportart Boxen. Damit liegt  Boxen im Ranking der beliebtesten/interessantesten Sportarten auf dem 2. Platz hinter dem Volkssport Fußball, für den sich deutlich mehr, nämlich rund 34,8% der deutschsprachigen Bevölkerung ab 14 Jahren, interessierten.</a:t>
            </a:r>
            <a:endParaRPr lang="ru-RU" alt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a:extLst>
              <a:ext uri="{FF2B5EF4-FFF2-40B4-BE49-F238E27FC236}">
                <a16:creationId xmlns:a16="http://schemas.microsoft.com/office/drawing/2014/main" id="{DF8DE943-0B09-4CC8-85DA-6DB0FC736431}"/>
              </a:ext>
            </a:extLst>
          </p:cNvPr>
          <p:cNvSpPr txBox="1">
            <a:spLocks noChangeArrowheads="1"/>
          </p:cNvSpPr>
          <p:nvPr/>
        </p:nvSpPr>
        <p:spPr bwMode="auto">
          <a:xfrm>
            <a:off x="827088" y="1484313"/>
            <a:ext cx="81375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de-DE" altLang="ru-RU" sz="6600" b="1"/>
              <a:t>Grafikbeschreibung</a:t>
            </a:r>
            <a:endParaRPr lang="ru-RU" altLang="ru-RU" sz="6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80959FF-C1BE-444B-A418-29C1214FB938}"/>
              </a:ext>
            </a:extLst>
          </p:cNvPr>
          <p:cNvSpPr>
            <a:spLocks noGrp="1" noChangeArrowheads="1"/>
          </p:cNvSpPr>
          <p:nvPr>
            <p:ph type="title"/>
          </p:nvPr>
        </p:nvSpPr>
        <p:spPr>
          <a:xfrm>
            <a:off x="914400" y="277813"/>
            <a:ext cx="7772400" cy="936625"/>
          </a:xfrm>
        </p:spPr>
        <p:txBody>
          <a:bodyPr/>
          <a:lstStyle/>
          <a:p>
            <a:pPr algn="ctr" eaLnBrk="1" hangingPunct="1"/>
            <a:br>
              <a:rPr lang="ru-RU" altLang="ru-RU" b="1"/>
            </a:br>
            <a:br>
              <a:rPr lang="ru-RU" altLang="ru-RU" b="1"/>
            </a:br>
            <a:endParaRPr lang="ru-RU" altLang="ru-RU" b="1"/>
          </a:p>
        </p:txBody>
      </p:sp>
      <p:sp>
        <p:nvSpPr>
          <p:cNvPr id="8195" name="Rectangle 3">
            <a:extLst>
              <a:ext uri="{FF2B5EF4-FFF2-40B4-BE49-F238E27FC236}">
                <a16:creationId xmlns:a16="http://schemas.microsoft.com/office/drawing/2014/main" id="{A358707C-CC9E-4FAA-B132-6BFAC8601616}"/>
              </a:ext>
            </a:extLst>
          </p:cNvPr>
          <p:cNvSpPr>
            <a:spLocks noGrp="1" noChangeArrowheads="1"/>
          </p:cNvSpPr>
          <p:nvPr>
            <p:ph type="body" idx="1"/>
          </p:nvPr>
        </p:nvSpPr>
        <p:spPr>
          <a:xfrm>
            <a:off x="914400" y="428625"/>
            <a:ext cx="7772400" cy="5702300"/>
          </a:xfrm>
        </p:spPr>
        <p:txBody>
          <a:bodyPr/>
          <a:lstStyle/>
          <a:p>
            <a:pPr algn="ctr" eaLnBrk="1" hangingPunct="1">
              <a:buFont typeface="Wingdings" panose="05000000000000000000" pitchFamily="2" charset="2"/>
              <a:buNone/>
              <a:defRPr/>
            </a:pPr>
            <a:r>
              <a:rPr lang="de-DE" altLang="ru-RU" sz="3600" b="1" dirty="0"/>
              <a:t>Wortschatz</a:t>
            </a:r>
            <a:endParaRPr lang="ru-RU" altLang="ru-RU" sz="3600" dirty="0"/>
          </a:p>
          <a:p>
            <a:pPr algn="ctr" eaLnBrk="1" hangingPunct="1">
              <a:buFont typeface="Wingdings" panose="05000000000000000000" pitchFamily="2" charset="2"/>
              <a:buNone/>
              <a:defRPr/>
            </a:pPr>
            <a:endParaRPr lang="ru-RU" sz="4800" b="1" dirty="0"/>
          </a:p>
          <a:p>
            <a:pPr algn="ctr" eaLnBrk="1" hangingPunct="1">
              <a:buFont typeface="Wingdings" panose="05000000000000000000" pitchFamily="2" charset="2"/>
              <a:buNone/>
              <a:defRPr/>
            </a:pPr>
            <a:r>
              <a:rPr lang="de-DE" sz="3600" b="1" dirty="0"/>
              <a:t>Prozentzahlen</a:t>
            </a:r>
            <a:endParaRPr lang="ru-RU" altLang="ru-RU" b="1" dirty="0"/>
          </a:p>
          <a:p>
            <a:pPr algn="ctr" eaLnBrk="1" hangingPunct="1">
              <a:buFont typeface="Wingdings" panose="05000000000000000000" pitchFamily="2" charset="2"/>
              <a:buNone/>
              <a:defRPr/>
            </a:pPr>
            <a:r>
              <a:rPr lang="de-DE" sz="3600" b="1" dirty="0">
                <a:latin typeface="+mj-lt"/>
              </a:rPr>
              <a:t>50% („fünfzig Prozent“)</a:t>
            </a:r>
            <a:br>
              <a:rPr lang="de-DE" sz="3600" b="1" dirty="0">
                <a:latin typeface="+mj-lt"/>
              </a:rPr>
            </a:br>
            <a:r>
              <a:rPr lang="de-DE" sz="3600" b="1" dirty="0">
                <a:latin typeface="+mj-lt"/>
              </a:rPr>
              <a:t>(sich) halbieren</a:t>
            </a:r>
            <a:br>
              <a:rPr lang="de-DE" sz="3600" b="1" dirty="0">
                <a:latin typeface="+mj-lt"/>
              </a:rPr>
            </a:br>
            <a:r>
              <a:rPr lang="de-DE" sz="3600" b="1" dirty="0">
                <a:latin typeface="+mj-lt"/>
              </a:rPr>
              <a:t>die Hälfte</a:t>
            </a:r>
            <a:br>
              <a:rPr lang="de-DE" sz="3600" b="1" dirty="0">
                <a:latin typeface="+mj-lt"/>
              </a:rPr>
            </a:br>
            <a:r>
              <a:rPr lang="de-DE" sz="3600" b="1" dirty="0">
                <a:latin typeface="+mj-lt"/>
              </a:rPr>
              <a:t>(nur) jede(r) zweite</a:t>
            </a:r>
            <a:br>
              <a:rPr lang="de-DE" sz="3600" b="1" dirty="0">
                <a:latin typeface="+mj-lt"/>
              </a:rPr>
            </a:br>
            <a:r>
              <a:rPr lang="de-DE" sz="3600" b="1" dirty="0">
                <a:latin typeface="+mj-lt"/>
              </a:rPr>
              <a:t>halb so viel(e) (+wie)</a:t>
            </a:r>
            <a:endParaRPr lang="ru-RU" sz="3600" b="1" dirty="0">
              <a:latin typeface="+mj-lt"/>
            </a:endParaRPr>
          </a:p>
          <a:p>
            <a:pPr algn="ctr" eaLnBrk="1" hangingPunct="1">
              <a:buFont typeface="Wingdings" panose="05000000000000000000" pitchFamily="2" charset="2"/>
              <a:buNone/>
              <a:defRPr/>
            </a:pPr>
            <a:r>
              <a:rPr lang="de-DE" sz="3600" b="1" dirty="0"/>
              <a:t>ein Drittel</a:t>
            </a:r>
            <a:br>
              <a:rPr lang="de-DE" sz="3600" b="1" dirty="0"/>
            </a:br>
            <a:r>
              <a:rPr lang="de-DE" sz="3600" b="1" dirty="0"/>
              <a:t>(nur) jede(r) dritte</a:t>
            </a:r>
            <a:r>
              <a:rPr lang="de-DE" sz="3600" b="1" dirty="0">
                <a:latin typeface="+mj-lt"/>
              </a:rPr>
              <a:t> </a:t>
            </a:r>
            <a:endParaRPr lang="ru-RU" altLang="ru-RU" sz="3600" b="1"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743EBF9-2248-411C-8ED5-87894F2CB8FE}"/>
              </a:ext>
            </a:extLst>
          </p:cNvPr>
          <p:cNvSpPr>
            <a:spLocks noGrp="1" noChangeArrowheads="1"/>
          </p:cNvSpPr>
          <p:nvPr>
            <p:ph type="title"/>
          </p:nvPr>
        </p:nvSpPr>
        <p:spPr>
          <a:xfrm>
            <a:off x="1042988" y="333375"/>
            <a:ext cx="7772400" cy="1439863"/>
          </a:xfrm>
        </p:spPr>
        <p:txBody>
          <a:bodyPr/>
          <a:lstStyle/>
          <a:p>
            <a:pPr algn="ctr"/>
            <a:r>
              <a:rPr lang="de-DE" altLang="ru-RU" sz="6000" b="1"/>
              <a:t>Grammatik</a:t>
            </a:r>
            <a:endParaRPr lang="ru-RU" altLang="ru-RU" sz="6000"/>
          </a:p>
        </p:txBody>
      </p:sp>
      <p:sp>
        <p:nvSpPr>
          <p:cNvPr id="10243" name="Rectangle 3">
            <a:extLst>
              <a:ext uri="{FF2B5EF4-FFF2-40B4-BE49-F238E27FC236}">
                <a16:creationId xmlns:a16="http://schemas.microsoft.com/office/drawing/2014/main" id="{B9F3F2E7-2B8B-4715-AF1F-F95E4AD2BAEA}"/>
              </a:ext>
            </a:extLst>
          </p:cNvPr>
          <p:cNvSpPr>
            <a:spLocks noGrp="1" noChangeArrowheads="1"/>
          </p:cNvSpPr>
          <p:nvPr>
            <p:ph type="body" idx="1"/>
          </p:nvPr>
        </p:nvSpPr>
        <p:spPr>
          <a:xfrm>
            <a:off x="1143000" y="1928813"/>
            <a:ext cx="7772400" cy="4643437"/>
          </a:xfrm>
        </p:spPr>
        <p:txBody>
          <a:bodyPr/>
          <a:lstStyle/>
          <a:p>
            <a:r>
              <a:rPr lang="de-DE" altLang="ru-RU" b="1"/>
              <a:t>1. Verben </a:t>
            </a:r>
            <a:r>
              <a:rPr lang="ru-RU" altLang="ru-RU" b="1"/>
              <a:t> </a:t>
            </a:r>
            <a:r>
              <a:rPr lang="de-DE" altLang="ru-RU" b="1"/>
              <a:t>zur Benennung von Zahlen – Stammformen</a:t>
            </a:r>
            <a:r>
              <a:rPr lang="ru-RU" altLang="ru-RU" b="1"/>
              <a:t>:</a:t>
            </a:r>
            <a:endParaRPr lang="de-DE" altLang="ru-RU"/>
          </a:p>
          <a:p>
            <a:r>
              <a:rPr lang="de-DE" altLang="ru-RU"/>
              <a:t>(Die Zahl der …) beträgt – betrug – hat betragen</a:t>
            </a:r>
            <a:br>
              <a:rPr lang="de-DE" altLang="ru-RU"/>
            </a:br>
            <a:r>
              <a:rPr lang="de-DE" altLang="ru-RU"/>
              <a:t>(Die Zahl der …) liegt bei – lag – hat gelegen</a:t>
            </a:r>
            <a:br>
              <a:rPr lang="de-DE" altLang="ru-RU"/>
            </a:br>
            <a:r>
              <a:rPr lang="de-DE" altLang="ru-RU"/>
              <a:t>(Die Zahl der …) erreicht (eine Höhe von) – erreichte – hat erreicht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11D32C2-F4C9-40CD-979D-CCF5A64A022F}"/>
              </a:ext>
            </a:extLst>
          </p:cNvPr>
          <p:cNvSpPr>
            <a:spLocks noGrp="1" noChangeArrowheads="1"/>
          </p:cNvSpPr>
          <p:nvPr>
            <p:ph type="title"/>
          </p:nvPr>
        </p:nvSpPr>
        <p:spPr>
          <a:xfrm>
            <a:off x="914400" y="277813"/>
            <a:ext cx="7772400" cy="1936750"/>
          </a:xfrm>
        </p:spPr>
        <p:txBody>
          <a:bodyPr/>
          <a:lstStyle/>
          <a:p>
            <a:pPr algn="ctr" eaLnBrk="1" hangingPunct="1"/>
            <a:r>
              <a:rPr lang="de-DE" altLang="ru-RU" b="1"/>
              <a:t>2. Verben für Veränderungen von Zahlen – Stammformen</a:t>
            </a:r>
            <a:br>
              <a:rPr lang="de-DE" altLang="ru-RU"/>
            </a:br>
            <a:endParaRPr lang="ru-RU" altLang="ru-RU" b="1"/>
          </a:p>
        </p:txBody>
      </p:sp>
      <p:sp>
        <p:nvSpPr>
          <p:cNvPr id="11267" name="Rectangle 3">
            <a:extLst>
              <a:ext uri="{FF2B5EF4-FFF2-40B4-BE49-F238E27FC236}">
                <a16:creationId xmlns:a16="http://schemas.microsoft.com/office/drawing/2014/main" id="{2EDFE31A-4681-4126-A709-F56A5C7F6C76}"/>
              </a:ext>
            </a:extLst>
          </p:cNvPr>
          <p:cNvSpPr>
            <a:spLocks noGrp="1" noChangeArrowheads="1"/>
          </p:cNvSpPr>
          <p:nvPr>
            <p:ph type="body" idx="1"/>
          </p:nvPr>
        </p:nvSpPr>
        <p:spPr>
          <a:xfrm>
            <a:off x="1143000" y="1928813"/>
            <a:ext cx="7772400" cy="4643437"/>
          </a:xfrm>
        </p:spPr>
        <p:txBody>
          <a:bodyPr/>
          <a:lstStyle/>
          <a:p>
            <a:r>
              <a:rPr lang="de-DE" altLang="ru-RU" i="1"/>
              <a:t>+ (plus)</a:t>
            </a:r>
            <a:br>
              <a:rPr lang="de-DE" altLang="ru-RU"/>
            </a:br>
            <a:r>
              <a:rPr lang="de-DE" altLang="ru-RU"/>
              <a:t>steigen – stieg – ist gestiegen</a:t>
            </a:r>
            <a:br>
              <a:rPr lang="de-DE" altLang="ru-RU"/>
            </a:br>
            <a:r>
              <a:rPr lang="de-DE" altLang="ru-RU"/>
              <a:t>ansteigen – stieg an – ist angestiegen</a:t>
            </a:r>
            <a:br>
              <a:rPr lang="de-DE" altLang="ru-RU"/>
            </a:br>
            <a:r>
              <a:rPr lang="de-DE" altLang="ru-RU"/>
              <a:t>zunehmen – nahm zu – hat zugenommen</a:t>
            </a:r>
            <a:br>
              <a:rPr lang="de-DE" altLang="ru-RU"/>
            </a:br>
            <a:r>
              <a:rPr lang="de-DE" altLang="ru-RU"/>
              <a:t>sich steigern – steigerte sich – hat sich gesteigert</a:t>
            </a:r>
            <a:br>
              <a:rPr lang="de-DE" altLang="ru-RU"/>
            </a:br>
            <a:r>
              <a:rPr lang="de-DE" altLang="ru-RU"/>
              <a:t>sich erhöhen – erhöhte sich – hat sich erhöht </a:t>
            </a:r>
          </a:p>
          <a:p>
            <a:pPr eaLnBrk="1" hangingPunct="1">
              <a:buFont typeface="Wingdings" panose="05000000000000000000" pitchFamily="2" charset="2"/>
              <a:buNone/>
            </a:pPr>
            <a:endParaRPr lang="de-DE" alt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599F5A2-D8AA-4D5F-B600-84ECA5D643CC}"/>
              </a:ext>
            </a:extLst>
          </p:cNvPr>
          <p:cNvSpPr>
            <a:spLocks noGrp="1" noChangeArrowheads="1"/>
          </p:cNvSpPr>
          <p:nvPr>
            <p:ph type="title"/>
          </p:nvPr>
        </p:nvSpPr>
        <p:spPr>
          <a:xfrm>
            <a:off x="914400" y="277813"/>
            <a:ext cx="7772400" cy="936625"/>
          </a:xfrm>
        </p:spPr>
        <p:txBody>
          <a:bodyPr/>
          <a:lstStyle/>
          <a:p>
            <a:pPr algn="ctr" eaLnBrk="1" hangingPunct="1"/>
            <a:br>
              <a:rPr lang="ru-RU" altLang="ru-RU" b="1"/>
            </a:br>
            <a:br>
              <a:rPr lang="ru-RU" altLang="ru-RU" b="1"/>
            </a:br>
            <a:endParaRPr lang="ru-RU" altLang="ru-RU" b="1"/>
          </a:p>
        </p:txBody>
      </p:sp>
      <p:sp>
        <p:nvSpPr>
          <p:cNvPr id="12291" name="Rectangle 3">
            <a:extLst>
              <a:ext uri="{FF2B5EF4-FFF2-40B4-BE49-F238E27FC236}">
                <a16:creationId xmlns:a16="http://schemas.microsoft.com/office/drawing/2014/main" id="{0FF1CCC9-7429-40FD-9AFD-FF4B51530CE8}"/>
              </a:ext>
            </a:extLst>
          </p:cNvPr>
          <p:cNvSpPr>
            <a:spLocks noGrp="1" noChangeArrowheads="1"/>
          </p:cNvSpPr>
          <p:nvPr>
            <p:ph type="body" idx="1"/>
          </p:nvPr>
        </p:nvSpPr>
        <p:spPr>
          <a:xfrm>
            <a:off x="914400" y="428625"/>
            <a:ext cx="7772400" cy="5702300"/>
          </a:xfrm>
        </p:spPr>
        <p:txBody>
          <a:bodyPr/>
          <a:lstStyle/>
          <a:p>
            <a:pPr algn="ctr" eaLnBrk="1" hangingPunct="1">
              <a:buFont typeface="Wingdings" panose="05000000000000000000" pitchFamily="2" charset="2"/>
              <a:buNone/>
            </a:pPr>
            <a:r>
              <a:rPr lang="de-DE" altLang="ru-RU" i="1"/>
              <a:t>– (minus)</a:t>
            </a:r>
            <a:br>
              <a:rPr lang="de-DE" altLang="ru-RU"/>
            </a:br>
            <a:r>
              <a:rPr lang="de-DE" altLang="ru-RU"/>
              <a:t>sinken – sank – ist gesunken</a:t>
            </a:r>
            <a:br>
              <a:rPr lang="de-DE" altLang="ru-RU"/>
            </a:br>
            <a:r>
              <a:rPr lang="de-DE" altLang="ru-RU"/>
              <a:t>abnehmen – nahm ab – hat abgenommen</a:t>
            </a:r>
            <a:br>
              <a:rPr lang="de-DE" altLang="ru-RU"/>
            </a:br>
            <a:r>
              <a:rPr lang="de-DE" altLang="ru-RU"/>
              <a:t>fallen – fiel – ist gefallen</a:t>
            </a:r>
            <a:br>
              <a:rPr lang="de-DE" altLang="ru-RU"/>
            </a:br>
            <a:r>
              <a:rPr lang="de-DE" altLang="ru-RU"/>
              <a:t>schrumpfen – schrumpfte – ist geschrumpft</a:t>
            </a:r>
            <a:br>
              <a:rPr lang="de-DE" altLang="ru-RU"/>
            </a:br>
            <a:r>
              <a:rPr lang="de-DE" altLang="ru-RU"/>
              <a:t>sich verringern – verringerte sich – hat sich verringert</a:t>
            </a:r>
            <a:br>
              <a:rPr lang="de-DE" altLang="ru-RU"/>
            </a:br>
            <a:r>
              <a:rPr lang="de-DE" altLang="ru-RU"/>
              <a:t>sich vermindern – verminderte sich – hat sich vermindert</a:t>
            </a:r>
            <a:br>
              <a:rPr lang="de-DE" altLang="ru-RU"/>
            </a:br>
            <a:r>
              <a:rPr lang="de-DE" altLang="ru-RU"/>
              <a:t>sich reduzieren – reduzierte sich – hat sich reduziert</a:t>
            </a:r>
            <a:endParaRPr lang="ru-RU" altLang="ru-RU"/>
          </a:p>
        </p:txBody>
      </p:sp>
    </p:spTree>
  </p:cSld>
  <p:clrMapOvr>
    <a:masterClrMapping/>
  </p:clrMapOvr>
</p:sld>
</file>

<file path=ppt/theme/theme1.xml><?xml version="1.0" encoding="utf-8"?>
<a:theme xmlns:a="http://schemas.openxmlformats.org/drawingml/2006/main" name="Слои">
  <a:themeElements>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Слои">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лои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Слои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Слои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Слои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Слои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Слои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Слои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1880</TotalTime>
  <Words>518</Words>
  <Application>Microsoft Office PowerPoint</Application>
  <PresentationFormat>Экран (4:3)</PresentationFormat>
  <Paragraphs>54</Paragraphs>
  <Slides>23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23</vt:i4>
      </vt:variant>
    </vt:vector>
  </HeadingPairs>
  <TitlesOfParts>
    <vt:vector size="27" baseType="lpstr">
      <vt:lpstr>Arial</vt:lpstr>
      <vt:lpstr>Times New Roman</vt:lpstr>
      <vt:lpstr>Wingdings</vt:lpstr>
      <vt:lpstr>Слои</vt:lpstr>
      <vt:lpstr> Современные технологии подготовки обучающихся к ЕГЭ -2022 года (Раздел «Говорение») </vt:lpstr>
      <vt:lpstr>УМК «Вундеркинды плюс»</vt:lpstr>
      <vt:lpstr>Темы в УМК «Вундеркинды, в которых присутствуют задания с описанием диаграммы»</vt:lpstr>
      <vt:lpstr>Задание по чтению </vt:lpstr>
      <vt:lpstr>Презентация PowerPoint</vt:lpstr>
      <vt:lpstr>  </vt:lpstr>
      <vt:lpstr>Grammatik</vt:lpstr>
      <vt:lpstr>2. Verben für Veränderungen von Zahlen – Stammformen </vt:lpstr>
      <vt:lpstr>  </vt:lpstr>
      <vt:lpstr>3. Nomen für Veränderungen von Zahlen</vt:lpstr>
      <vt:lpstr> Standardformulierung – Weitere Formulierungen</vt:lpstr>
      <vt:lpstr>Возможные ответы на вопросы</vt:lpstr>
      <vt:lpstr>Возможные вопросы</vt:lpstr>
      <vt:lpstr>Презентация PowerPoint</vt:lpstr>
      <vt:lpstr>Презентация PowerPoint</vt:lpstr>
      <vt:lpstr>Thema: </vt:lpstr>
      <vt:lpstr>Quelle:</vt:lpstr>
      <vt:lpstr>Erhebungszeitraum / Datenbasis:</vt:lpstr>
      <vt:lpstr>Презентация PowerPoint</vt:lpstr>
      <vt:lpstr>Презентация PowerPoint</vt:lpstr>
      <vt:lpstr>Презентация PowerPoint</vt:lpstr>
      <vt:lpstr>Презентация PowerPoint</vt:lpstr>
      <vt:lpstr>Презентация PowerPoint</vt:lpstr>
    </vt:vector>
  </TitlesOfParts>
  <Company>Haus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немецкого языка  для 7 класса</dc:title>
  <dc:creator>Kraftler</dc:creator>
  <cp:lastModifiedBy>Екатерина Тарасенко</cp:lastModifiedBy>
  <cp:revision>119</cp:revision>
  <dcterms:created xsi:type="dcterms:W3CDTF">2006-10-23T13:56:56Z</dcterms:created>
  <dcterms:modified xsi:type="dcterms:W3CDTF">2021-12-17T18:50:30Z</dcterms:modified>
</cp:coreProperties>
</file>