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22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7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34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4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30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6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02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04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99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68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41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780DA-3A85-4A27-9721-B888AB113B14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6560E-3B33-430E-8AC8-AE75939DF4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63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проекта новых </a:t>
            </a:r>
            <a:r>
              <a:rPr lang="ru-RU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КИМов</a:t>
            </a: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ОГЭ 2020г. по иностранным языкам в мае 2019г. в ОО </a:t>
            </a:r>
            <a:r>
              <a:rPr lang="ru-RU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г.Челябинска</a:t>
            </a:r>
            <a:endParaRPr lang="ru-RU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>
              <a:lnSpc>
                <a:spcPct val="110000"/>
              </a:lnSpc>
            </a:pPr>
            <a:r>
              <a:rPr lang="ru-RU" dirty="0" smtClean="0"/>
              <a:t>Ягудина Дамира </a:t>
            </a:r>
            <a:r>
              <a:rPr lang="ru-RU" dirty="0" err="1" smtClean="0"/>
              <a:t>Муллануровна</a:t>
            </a:r>
            <a:r>
              <a:rPr lang="ru-RU" dirty="0" smtClean="0"/>
              <a:t>, </a:t>
            </a:r>
          </a:p>
          <a:p>
            <a:pPr algn="r">
              <a:lnSpc>
                <a:spcPct val="110000"/>
              </a:lnSpc>
            </a:pPr>
            <a:r>
              <a:rPr lang="ru-RU" dirty="0" smtClean="0"/>
              <a:t>член ГМО учителей иностранных языков,</a:t>
            </a:r>
          </a:p>
          <a:p>
            <a:pPr algn="r">
              <a:lnSpc>
                <a:spcPct val="110000"/>
              </a:lnSpc>
            </a:pPr>
            <a:r>
              <a:rPr lang="ru-RU" dirty="0" smtClean="0"/>
              <a:t>учитель французского языка МБОУ «Гимназия № 48 </a:t>
            </a:r>
          </a:p>
          <a:p>
            <a:pPr algn="r">
              <a:lnSpc>
                <a:spcPct val="110000"/>
              </a:lnSpc>
            </a:pPr>
            <a:r>
              <a:rPr lang="ru-RU" dirty="0" smtClean="0"/>
              <a:t>г. Челябинска»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04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2245360" y="1709738"/>
            <a:ext cx="8270240" cy="285273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20 мая 2019г</a:t>
            </a:r>
            <a:br>
              <a:rPr lang="ru-RU" b="1" dirty="0" smtClean="0"/>
            </a:br>
            <a:r>
              <a:rPr lang="ru-RU" b="1" dirty="0" smtClean="0"/>
              <a:t>17 человек, изучающих французский язык по углубленной программе</a:t>
            </a:r>
            <a:br>
              <a:rPr lang="ru-RU" b="1" dirty="0" smtClean="0"/>
            </a:br>
            <a:r>
              <a:rPr lang="ru-RU" b="1" dirty="0" smtClean="0"/>
              <a:t> по принципу добровольности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982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Результаты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С</a:t>
            </a:r>
            <a:r>
              <a:rPr lang="ru-RU" sz="3600" b="1" dirty="0" smtClean="0"/>
              <a:t> работой не справился один человек (5,9%). </a:t>
            </a:r>
          </a:p>
          <a:p>
            <a:r>
              <a:rPr lang="ru-RU" sz="3600" b="1" dirty="0" smtClean="0"/>
              <a:t>На «4» и «5» работу выполнили 10 человек (58%), </a:t>
            </a:r>
          </a:p>
          <a:p>
            <a:r>
              <a:rPr lang="ru-RU" sz="3600" b="1" dirty="0" smtClean="0"/>
              <a:t>на «3» с работой справились 6 человек (36,1%).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792359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Предложения и замечания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Задание письменной части вызвало ряд затруднений в связи с тем, что учащиеся подобных заданий не выполняли. </a:t>
            </a:r>
          </a:p>
          <a:p>
            <a:r>
              <a:rPr lang="ru-RU" b="1" dirty="0" smtClean="0"/>
              <a:t>Не представлен такой тип упражнений и в УМК, по которым ведется обучение согласно федеральному перечню учебников.</a:t>
            </a:r>
          </a:p>
          <a:p>
            <a:r>
              <a:rPr lang="ru-RU" b="1" dirty="0" smtClean="0"/>
              <a:t>Изложение на иностранном языке является новым заданием для выпускников 9х классов. </a:t>
            </a:r>
          </a:p>
          <a:p>
            <a:r>
              <a:rPr lang="ru-RU" b="1" dirty="0" smtClean="0"/>
              <a:t>Было бы логично установить нижнюю и верхнюю границы объема изложения на французском языке. Например от 90 до 120 слов.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142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Предложения и замечания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Необходимо точно прописать требуемый объем ответа на задание 14 (ответ на 3 вопроса). </a:t>
            </a:r>
          </a:p>
          <a:p>
            <a:pPr marL="0" indent="0">
              <a:buNone/>
            </a:pPr>
            <a:r>
              <a:rPr lang="ru-RU" dirty="0" smtClean="0"/>
              <a:t>В предложенном варианте КИМ  непонятно: 2 – 4 предложения нужно написать в ответе на все три вопроса или этот минимальный объем должен быть представлен в ответе на каждый вопрос.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08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Предложения и замечания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Бланки ответов для работы с КИМ. </a:t>
            </a:r>
          </a:p>
          <a:p>
            <a:pPr marL="0" indent="0">
              <a:buNone/>
            </a:pPr>
            <a:r>
              <a:rPr lang="ru-RU" dirty="0" smtClean="0"/>
              <a:t>Целесообразно скорректировать бланк ответов №1 под количество заданий (34, а не 32). </a:t>
            </a:r>
          </a:p>
          <a:p>
            <a:pPr marL="0" indent="0">
              <a:buNone/>
            </a:pPr>
            <a:r>
              <a:rPr lang="ru-RU" dirty="0" smtClean="0"/>
              <a:t>Задания  13 и 14 выполняются на бланке ответов №2, но эти номера присутствуют и в бланке №1. Это очень сбивает с толку учащихся. </a:t>
            </a:r>
          </a:p>
          <a:p>
            <a:pPr marL="0" indent="0">
              <a:buNone/>
            </a:pPr>
            <a:r>
              <a:rPr lang="ru-RU" dirty="0" smtClean="0"/>
              <a:t>Номеров 33 и 34 в бланке ответов № 1 не было </a:t>
            </a:r>
            <a:r>
              <a:rPr lang="ru-RU" dirty="0" smtClean="0"/>
              <a:t>указано вообще</a:t>
            </a:r>
            <a:r>
              <a:rPr lang="ru-RU" dirty="0" smtClean="0"/>
              <a:t>, </a:t>
            </a:r>
            <a:r>
              <a:rPr lang="ru-RU" smtClean="0"/>
              <a:t>и </a:t>
            </a:r>
            <a:r>
              <a:rPr lang="ru-RU" smtClean="0"/>
              <a:t>учащимся </a:t>
            </a:r>
            <a:r>
              <a:rPr lang="ru-RU" dirty="0" smtClean="0"/>
              <a:t>пришлось вписывать эти ответы в поле для исправлений.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697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СПАСИБО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9403008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266</Words>
  <Application>Microsoft Office PowerPoint</Application>
  <PresentationFormat>Произвольный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Апробация проекта новых КИМов ОГЭ 2020г. по иностранным языкам в мае 2019г. в ОО г.Челябинска</vt:lpstr>
      <vt:lpstr>20 мая 2019г 17 человек, изучающих французский язык по углубленной программе  по принципу добровольности  </vt:lpstr>
      <vt:lpstr>Результаты</vt:lpstr>
      <vt:lpstr>Предложения и замечания</vt:lpstr>
      <vt:lpstr>Предложения и замечания</vt:lpstr>
      <vt:lpstr>Предложения и замечания</vt:lpstr>
      <vt:lpstr>СПАСИБО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Апробация проекта новых КИМов ОГЭ 2020г. по иностранным языкам в мае 2019г. в ОО г.Челябинска</dc:title>
  <dc:creator>O_o</dc:creator>
  <cp:lastModifiedBy>30-001</cp:lastModifiedBy>
  <cp:revision>4</cp:revision>
  <dcterms:created xsi:type="dcterms:W3CDTF">2019-09-15T19:05:48Z</dcterms:created>
  <dcterms:modified xsi:type="dcterms:W3CDTF">2019-09-16T08:34:10Z</dcterms:modified>
</cp:coreProperties>
</file>