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Raleway Thin"/>
      <p:regular r:id="rId32"/>
      <p:bold r:id="rId33"/>
      <p:italic r:id="rId34"/>
      <p:boldItalic r:id="rId35"/>
    </p:embeddedFont>
    <p:embeddedFont>
      <p:font typeface="Barlow Light"/>
      <p:regular r:id="rId36"/>
      <p:bold r:id="rId37"/>
      <p:italic r:id="rId38"/>
      <p:boldItalic r:id="rId39"/>
    </p:embeddedFont>
    <p:embeddedFont>
      <p:font typeface="Barlow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regular.fntdata"/><Relationship Id="rId20" Type="http://schemas.openxmlformats.org/officeDocument/2006/relationships/slide" Target="slides/slide16.xml"/><Relationship Id="rId42" Type="http://schemas.openxmlformats.org/officeDocument/2006/relationships/font" Target="fonts/Barlow-italic.fntdata"/><Relationship Id="rId41" Type="http://schemas.openxmlformats.org/officeDocument/2006/relationships/font" Target="fonts/Barlow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Barlow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aleway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7.xml"/><Relationship Id="rId33" Type="http://schemas.openxmlformats.org/officeDocument/2006/relationships/font" Target="fonts/RalewayThin-bold.fntdata"/><Relationship Id="rId10" Type="http://schemas.openxmlformats.org/officeDocument/2006/relationships/slide" Target="slides/slide6.xml"/><Relationship Id="rId32" Type="http://schemas.openxmlformats.org/officeDocument/2006/relationships/font" Target="fonts/RalewayThin-regular.fntdata"/><Relationship Id="rId13" Type="http://schemas.openxmlformats.org/officeDocument/2006/relationships/slide" Target="slides/slide9.xml"/><Relationship Id="rId35" Type="http://schemas.openxmlformats.org/officeDocument/2006/relationships/font" Target="fonts/RalewayThin-boldItalic.fntdata"/><Relationship Id="rId12" Type="http://schemas.openxmlformats.org/officeDocument/2006/relationships/slide" Target="slides/slide8.xml"/><Relationship Id="rId34" Type="http://schemas.openxmlformats.org/officeDocument/2006/relationships/font" Target="fonts/RalewayThin-italic.fntdata"/><Relationship Id="rId15" Type="http://schemas.openxmlformats.org/officeDocument/2006/relationships/slide" Target="slides/slide11.xml"/><Relationship Id="rId37" Type="http://schemas.openxmlformats.org/officeDocument/2006/relationships/font" Target="fonts/BarlowLight-bold.fntdata"/><Relationship Id="rId14" Type="http://schemas.openxmlformats.org/officeDocument/2006/relationships/slide" Target="slides/slide10.xml"/><Relationship Id="rId36" Type="http://schemas.openxmlformats.org/officeDocument/2006/relationships/font" Target="fonts/BarlowLight-regular.fntdata"/><Relationship Id="rId17" Type="http://schemas.openxmlformats.org/officeDocument/2006/relationships/slide" Target="slides/slide13.xml"/><Relationship Id="rId39" Type="http://schemas.openxmlformats.org/officeDocument/2006/relationships/font" Target="fonts/BarlowLight-boldItalic.fntdata"/><Relationship Id="rId16" Type="http://schemas.openxmlformats.org/officeDocument/2006/relationships/slide" Target="slides/slide12.xml"/><Relationship Id="rId38" Type="http://schemas.openxmlformats.org/officeDocument/2006/relationships/font" Target="fonts/BarlowLight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a38a8e4dc_0_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a38a8e4d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a38a8e4dc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7a38a8e4d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a38a8e4dc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7a38a8e4d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d413161fe0_2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d413161fe0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d413161fe0_2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d413161fe0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7a38a8e4dc_0_1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7a38a8e4d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a39afa253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7a39afa2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a39afa253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a39afa25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7a39afa253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7a39afa25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7a39afa253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7a39afa25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d413161fe0_2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d413161fe0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d413161fe0_2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d413161fe0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a38a8e4dc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7a38a8e4d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a38a8e4dc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7a38a8e4d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a38a8e4dc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7a38a8e4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a38a8e4dc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7a38a8e4d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a38a8e4dc_0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7a38a8e4d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a38a8e4dc_0_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a38a8e4d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a38a8e4dc_0_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7a38a8e4d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dark">
  <p:cSld name="BLANK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1085850" y="2031025"/>
            <a:ext cx="46767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 rot="5400000">
            <a:off x="-303375" y="9274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1039050" y="1028325"/>
            <a:ext cx="4742700" cy="357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▸"/>
              <a:defRPr sz="3200">
                <a:solidFill>
                  <a:schemeClr val="lt1"/>
                </a:solidFill>
              </a:defRPr>
            </a:lvl1pPr>
            <a:lvl2pPr indent="-431800" lvl="1" marL="9144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2pPr>
            <a:lvl3pPr indent="-431800" lvl="2" marL="1371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3pPr>
            <a:lvl4pPr indent="-431800" lvl="3" marL="1828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4pPr>
            <a:lvl5pPr indent="-431800" lvl="4" marL="22860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5pPr>
            <a:lvl6pPr indent="-431800" lvl="5" marL="2743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6pPr>
            <a:lvl7pPr indent="-431800" lvl="6" marL="32004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7pPr>
            <a:lvl8pPr indent="-431800" lvl="7" marL="3657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8pPr>
            <a:lvl9pPr indent="-431800" lvl="8" marL="41148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19050" y="933775"/>
            <a:ext cx="5310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86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indent="-355600" lvl="3" marL="18288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indent="-355600" lvl="4" marL="22860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indent="-355600" lvl="5" marL="27432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indent="-355600" lvl="6" marL="32004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indent="-355600" lvl="7" marL="3657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indent="-355600" lvl="8" marL="41148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457200" y="1995750"/>
            <a:ext cx="26826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indent="-342900" lvl="3" marL="1828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indent="-342900" lvl="4" marL="22860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indent="-342900" lvl="5" marL="27432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indent="-342900" lvl="6" marL="3200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indent="-342900" lvl="7" marL="3657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indent="-342900" lvl="8" marL="4114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3415578" y="1995750"/>
            <a:ext cx="26826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indent="-342900" lvl="3" marL="1828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indent="-342900" lvl="4" marL="22860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indent="-342900" lvl="5" marL="27432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indent="-342900" lvl="6" marL="3200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indent="-342900" lvl="7" marL="3657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indent="-342900" lvl="8" marL="4114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7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5720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329025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612330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8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8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-100350" y="4448760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-342900" lvl="1" marL="9144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-342900" lvl="2" marL="1371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-355600" lvl="3" marL="1828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-355600" lvl="4" marL="22860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-355600" lvl="5" marL="2743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-355600" lvl="6" marL="32004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-355600" lvl="7" marL="3657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-355600" lvl="8" marL="4114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Relationship Id="rId4" Type="http://schemas.openxmlformats.org/officeDocument/2006/relationships/image" Target="../media/image8.png"/><Relationship Id="rId10" Type="http://schemas.openxmlformats.org/officeDocument/2006/relationships/image" Target="../media/image5.jpg"/><Relationship Id="rId9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44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Relationship Id="rId7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hyperlink" Target="https://docs.google.com/spreadsheets/d/11aqDQLM_KZeDoH21jxWRs5UR705tsmqY4uoizlaxGUQ/edit#gid=0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54.png"/><Relationship Id="rId6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Relationship Id="rId4" Type="http://schemas.openxmlformats.org/officeDocument/2006/relationships/image" Target="../media/image59.jpg"/><Relationship Id="rId5" Type="http://schemas.openxmlformats.org/officeDocument/2006/relationships/image" Target="../media/image5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4294967295" type="ctrTitle"/>
          </p:nvPr>
        </p:nvSpPr>
        <p:spPr>
          <a:xfrm>
            <a:off x="3087700" y="710175"/>
            <a:ext cx="5789400" cy="10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МАОУ “Гимназия № 23 г. Челябинска”</a:t>
            </a:r>
            <a:endParaRPr sz="4000"/>
          </a:p>
        </p:txBody>
      </p:sp>
      <p:sp>
        <p:nvSpPr>
          <p:cNvPr id="64" name="Google Shape;64;p12"/>
          <p:cNvSpPr txBox="1"/>
          <p:nvPr>
            <p:ph idx="4294967295" type="subTitle"/>
          </p:nvPr>
        </p:nvSpPr>
        <p:spPr>
          <a:xfrm>
            <a:off x="5284375" y="3152100"/>
            <a:ext cx="3859500" cy="10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757B89"/>
                </a:solidFill>
                <a:latin typeface="Barlow"/>
                <a:ea typeface="Barlow"/>
                <a:cs typeface="Barlow"/>
                <a:sym typeface="Barlow"/>
              </a:rPr>
              <a:t>Пирожкова Елена Ильинична,</a:t>
            </a:r>
            <a:endParaRPr sz="1900">
              <a:solidFill>
                <a:srgbClr val="757B8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757B89"/>
                </a:solidFill>
              </a:rPr>
              <a:t>Заместитель директора</a:t>
            </a:r>
            <a:endParaRPr sz="1400">
              <a:solidFill>
                <a:srgbClr val="757B89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757B89"/>
                </a:solidFill>
              </a:rPr>
              <a:t> по воспитательной работе</a:t>
            </a:r>
            <a:endParaRPr sz="1400">
              <a:solidFill>
                <a:srgbClr val="757B89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“</a:t>
            </a:r>
            <a:endParaRPr sz="1400"/>
          </a:p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" name="Google Shape;66;p12"/>
          <p:cNvGrpSpPr/>
          <p:nvPr/>
        </p:nvGrpSpPr>
        <p:grpSpPr>
          <a:xfrm>
            <a:off x="8473957" y="3352144"/>
            <a:ext cx="526093" cy="1715422"/>
            <a:chOff x="5678143" y="1151382"/>
            <a:chExt cx="345795" cy="1043508"/>
          </a:xfrm>
        </p:grpSpPr>
        <p:sp>
          <p:nvSpPr>
            <p:cNvPr id="67" name="Google Shape;67;p12"/>
            <p:cNvSpPr/>
            <p:nvPr/>
          </p:nvSpPr>
          <p:spPr>
            <a:xfrm>
              <a:off x="5678143" y="1995246"/>
              <a:ext cx="345795" cy="199644"/>
            </a:xfrm>
            <a:custGeom>
              <a:rect b="b" l="l" r="r" t="t"/>
              <a:pathLst>
                <a:path extrusionOk="0" h="249555" w="432244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2"/>
            <p:cNvSpPr/>
            <p:nvPr/>
          </p:nvSpPr>
          <p:spPr>
            <a:xfrm>
              <a:off x="5781662" y="1153715"/>
              <a:ext cx="174078" cy="254926"/>
            </a:xfrm>
            <a:custGeom>
              <a:rect b="b" l="l" r="r" t="t"/>
              <a:pathLst>
                <a:path extrusionOk="0" h="318657" w="217597">
                  <a:moveTo>
                    <a:pt x="77117" y="10535"/>
                  </a:moveTo>
                  <a:cubicBezTo>
                    <a:pt x="85785" y="-3371"/>
                    <a:pt x="151983" y="-12515"/>
                    <a:pt x="173796" y="43587"/>
                  </a:cubicBezTo>
                  <a:cubicBezTo>
                    <a:pt x="181987" y="64828"/>
                    <a:pt x="180749" y="119216"/>
                    <a:pt x="187702" y="153315"/>
                  </a:cubicBezTo>
                  <a:cubicBezTo>
                    <a:pt x="194655" y="187415"/>
                    <a:pt x="210848" y="206846"/>
                    <a:pt x="216277" y="234563"/>
                  </a:cubicBezTo>
                  <a:cubicBezTo>
                    <a:pt x="221706" y="262281"/>
                    <a:pt x="212658" y="308668"/>
                    <a:pt x="145888" y="316954"/>
                  </a:cubicBezTo>
                  <a:cubicBezTo>
                    <a:pt x="79117" y="325241"/>
                    <a:pt x="27778" y="301715"/>
                    <a:pt x="11966" y="280379"/>
                  </a:cubicBezTo>
                  <a:cubicBezTo>
                    <a:pt x="-3845" y="259043"/>
                    <a:pt x="-4131" y="213704"/>
                    <a:pt x="11966" y="189605"/>
                  </a:cubicBezTo>
                  <a:cubicBezTo>
                    <a:pt x="28063" y="165507"/>
                    <a:pt x="40541" y="145505"/>
                    <a:pt x="40541" y="113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2"/>
            <p:cNvSpPr/>
            <p:nvPr/>
          </p:nvSpPr>
          <p:spPr>
            <a:xfrm>
              <a:off x="5776639" y="1337053"/>
              <a:ext cx="32518" cy="188360"/>
            </a:xfrm>
            <a:custGeom>
              <a:rect b="b" l="l" r="r" t="t"/>
              <a:pathLst>
                <a:path extrusionOk="0" h="235450" w="40647">
                  <a:moveTo>
                    <a:pt x="4152" y="15917"/>
                  </a:moveTo>
                  <a:cubicBezTo>
                    <a:pt x="4152" y="15917"/>
                    <a:pt x="-11564" y="127074"/>
                    <a:pt x="18154" y="205274"/>
                  </a:cubicBezTo>
                  <a:cubicBezTo>
                    <a:pt x="47872" y="283474"/>
                    <a:pt x="39585" y="184986"/>
                    <a:pt x="39585" y="184986"/>
                  </a:cubicBezTo>
                  <a:lnTo>
                    <a:pt x="32442" y="161554"/>
                  </a:lnTo>
                  <a:cubicBezTo>
                    <a:pt x="32442" y="161554"/>
                    <a:pt x="26536" y="71067"/>
                    <a:pt x="29013" y="48873"/>
                  </a:cubicBezTo>
                  <a:cubicBezTo>
                    <a:pt x="31489" y="26680"/>
                    <a:pt x="30918" y="7630"/>
                    <a:pt x="32442" y="5820"/>
                  </a:cubicBezTo>
                  <a:cubicBezTo>
                    <a:pt x="33966" y="4011"/>
                    <a:pt x="26632" y="486"/>
                    <a:pt x="23488" y="10"/>
                  </a:cubicBezTo>
                  <a:cubicBezTo>
                    <a:pt x="20345" y="-466"/>
                    <a:pt x="4152" y="15917"/>
                    <a:pt x="4152" y="15917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2"/>
            <p:cNvSpPr/>
            <p:nvPr/>
          </p:nvSpPr>
          <p:spPr>
            <a:xfrm>
              <a:off x="5795186" y="1151382"/>
              <a:ext cx="83137" cy="102663"/>
            </a:xfrm>
            <a:custGeom>
              <a:rect b="b" l="l" r="r" t="t"/>
              <a:pathLst>
                <a:path extrusionOk="0" h="128329" w="103921">
                  <a:moveTo>
                    <a:pt x="103921" y="3833"/>
                  </a:moveTo>
                  <a:cubicBezTo>
                    <a:pt x="103921" y="3833"/>
                    <a:pt x="54105" y="-10550"/>
                    <a:pt x="23911" y="16406"/>
                  </a:cubicBezTo>
                  <a:cubicBezTo>
                    <a:pt x="3585" y="35104"/>
                    <a:pt x="-4645" y="63564"/>
                    <a:pt x="2575" y="90225"/>
                  </a:cubicBezTo>
                  <a:cubicBezTo>
                    <a:pt x="6576" y="105941"/>
                    <a:pt x="14672" y="127468"/>
                    <a:pt x="27150" y="128325"/>
                  </a:cubicBezTo>
                  <a:cubicBezTo>
                    <a:pt x="39627" y="129182"/>
                    <a:pt x="103921" y="3833"/>
                    <a:pt x="103921" y="38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2"/>
            <p:cNvSpPr/>
            <p:nvPr/>
          </p:nvSpPr>
          <p:spPr>
            <a:xfrm>
              <a:off x="5811517" y="1263498"/>
              <a:ext cx="102898" cy="115088"/>
            </a:xfrm>
            <a:custGeom>
              <a:rect b="b" l="l" r="r" t="t"/>
              <a:pathLst>
                <a:path extrusionOk="0" h="143860" w="128622">
                  <a:moveTo>
                    <a:pt x="102545" y="0"/>
                  </a:moveTo>
                  <a:cubicBezTo>
                    <a:pt x="102545" y="0"/>
                    <a:pt x="99307" y="55531"/>
                    <a:pt x="100355" y="59627"/>
                  </a:cubicBezTo>
                  <a:cubicBezTo>
                    <a:pt x="101402" y="63722"/>
                    <a:pt x="122071" y="67628"/>
                    <a:pt x="127977" y="72485"/>
                  </a:cubicBezTo>
                  <a:cubicBezTo>
                    <a:pt x="133883" y="77343"/>
                    <a:pt x="97783" y="133636"/>
                    <a:pt x="79400" y="142018"/>
                  </a:cubicBezTo>
                  <a:cubicBezTo>
                    <a:pt x="61016" y="150400"/>
                    <a:pt x="4343" y="129064"/>
                    <a:pt x="437" y="100774"/>
                  </a:cubicBezTo>
                  <a:cubicBezTo>
                    <a:pt x="-3182" y="74866"/>
                    <a:pt x="16630" y="54673"/>
                    <a:pt x="24345" y="47625"/>
                  </a:cubicBezTo>
                  <a:cubicBezTo>
                    <a:pt x="29546" y="47282"/>
                    <a:pt x="34765" y="47282"/>
                    <a:pt x="39966" y="47625"/>
                  </a:cubicBezTo>
                  <a:lnTo>
                    <a:pt x="41585" y="20764"/>
                  </a:lnTo>
                  <a:cubicBezTo>
                    <a:pt x="66446" y="11906"/>
                    <a:pt x="102545" y="0"/>
                    <a:pt x="102545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2"/>
            <p:cNvSpPr/>
            <p:nvPr/>
          </p:nvSpPr>
          <p:spPr>
            <a:xfrm>
              <a:off x="5781607" y="1300507"/>
              <a:ext cx="149918" cy="172167"/>
            </a:xfrm>
            <a:custGeom>
              <a:rect b="b" l="l" r="r" t="t"/>
              <a:pathLst>
                <a:path extrusionOk="0" h="215209" w="187397">
                  <a:moveTo>
                    <a:pt x="147575" y="18193"/>
                  </a:moveTo>
                  <a:cubicBezTo>
                    <a:pt x="163196" y="20669"/>
                    <a:pt x="181008" y="28956"/>
                    <a:pt x="183485" y="37243"/>
                  </a:cubicBezTo>
                  <a:cubicBezTo>
                    <a:pt x="189933" y="68008"/>
                    <a:pt x="188390" y="99917"/>
                    <a:pt x="179008" y="129921"/>
                  </a:cubicBezTo>
                  <a:cubicBezTo>
                    <a:pt x="165482" y="165640"/>
                    <a:pt x="156434" y="188405"/>
                    <a:pt x="148623" y="203835"/>
                  </a:cubicBezTo>
                  <a:cubicBezTo>
                    <a:pt x="148623" y="203835"/>
                    <a:pt x="81091" y="232410"/>
                    <a:pt x="26703" y="198977"/>
                  </a:cubicBezTo>
                  <a:cubicBezTo>
                    <a:pt x="26703" y="198977"/>
                    <a:pt x="22893" y="160877"/>
                    <a:pt x="22703" y="140208"/>
                  </a:cubicBezTo>
                  <a:cubicBezTo>
                    <a:pt x="-27589" y="96393"/>
                    <a:pt x="15368" y="42291"/>
                    <a:pt x="57945" y="286"/>
                  </a:cubicBezTo>
                  <a:cubicBezTo>
                    <a:pt x="63050" y="-95"/>
                    <a:pt x="68175" y="-95"/>
                    <a:pt x="73280" y="286"/>
                  </a:cubicBezTo>
                  <a:cubicBezTo>
                    <a:pt x="73280" y="286"/>
                    <a:pt x="35180" y="45244"/>
                    <a:pt x="61755" y="70771"/>
                  </a:cubicBezTo>
                  <a:cubicBezTo>
                    <a:pt x="118238" y="53721"/>
                    <a:pt x="129478" y="28384"/>
                    <a:pt x="147575" y="1819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2"/>
            <p:cNvSpPr/>
            <p:nvPr/>
          </p:nvSpPr>
          <p:spPr>
            <a:xfrm>
              <a:off x="5808246" y="1159602"/>
              <a:ext cx="110823" cy="136345"/>
            </a:xfrm>
            <a:custGeom>
              <a:rect b="b" l="l" r="r" t="t"/>
              <a:pathLst>
                <a:path extrusionOk="0" h="170431" w="138529">
                  <a:moveTo>
                    <a:pt x="2908" y="60608"/>
                  </a:moveTo>
                  <a:lnTo>
                    <a:pt x="2908" y="60608"/>
                  </a:lnTo>
                  <a:cubicBezTo>
                    <a:pt x="8528" y="24890"/>
                    <a:pt x="34245" y="-2066"/>
                    <a:pt x="71107" y="125"/>
                  </a:cubicBezTo>
                  <a:cubicBezTo>
                    <a:pt x="110150" y="1972"/>
                    <a:pt x="140297" y="35129"/>
                    <a:pt x="138449" y="74172"/>
                  </a:cubicBezTo>
                  <a:cubicBezTo>
                    <a:pt x="137372" y="96775"/>
                    <a:pt x="125552" y="117511"/>
                    <a:pt x="106635" y="129950"/>
                  </a:cubicBezTo>
                  <a:cubicBezTo>
                    <a:pt x="105369" y="135322"/>
                    <a:pt x="103483" y="140533"/>
                    <a:pt x="101016" y="145476"/>
                  </a:cubicBezTo>
                  <a:cubicBezTo>
                    <a:pt x="87966" y="160716"/>
                    <a:pt x="53391" y="170336"/>
                    <a:pt x="41865" y="170432"/>
                  </a:cubicBezTo>
                  <a:cubicBezTo>
                    <a:pt x="32340" y="170432"/>
                    <a:pt x="23482" y="161383"/>
                    <a:pt x="14243" y="146048"/>
                  </a:cubicBezTo>
                  <a:cubicBezTo>
                    <a:pt x="-5093" y="113663"/>
                    <a:pt x="-140" y="78230"/>
                    <a:pt x="2908" y="6060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5812703" y="1158869"/>
              <a:ext cx="110779" cy="104694"/>
            </a:xfrm>
            <a:custGeom>
              <a:rect b="b" l="l" r="r" t="t"/>
              <a:pathLst>
                <a:path extrusionOk="0" h="130867" w="138474">
                  <a:moveTo>
                    <a:pt x="76867" y="1709"/>
                  </a:moveTo>
                  <a:cubicBezTo>
                    <a:pt x="102679" y="6757"/>
                    <a:pt x="123920" y="13996"/>
                    <a:pt x="130969" y="39332"/>
                  </a:cubicBezTo>
                  <a:cubicBezTo>
                    <a:pt x="135731" y="56858"/>
                    <a:pt x="142018" y="90101"/>
                    <a:pt x="136017" y="104102"/>
                  </a:cubicBezTo>
                  <a:lnTo>
                    <a:pt x="132398" y="114294"/>
                  </a:lnTo>
                  <a:lnTo>
                    <a:pt x="101060" y="130868"/>
                  </a:lnTo>
                  <a:cubicBezTo>
                    <a:pt x="101060" y="130868"/>
                    <a:pt x="86487" y="118676"/>
                    <a:pt x="91059" y="83243"/>
                  </a:cubicBezTo>
                  <a:cubicBezTo>
                    <a:pt x="90850" y="78423"/>
                    <a:pt x="89335" y="73746"/>
                    <a:pt x="86678" y="69717"/>
                  </a:cubicBezTo>
                  <a:cubicBezTo>
                    <a:pt x="84687" y="66364"/>
                    <a:pt x="83211" y="62735"/>
                    <a:pt x="82296" y="58954"/>
                  </a:cubicBezTo>
                  <a:cubicBezTo>
                    <a:pt x="78591" y="49353"/>
                    <a:pt x="71371" y="41514"/>
                    <a:pt x="62103" y="37046"/>
                  </a:cubicBezTo>
                  <a:cubicBezTo>
                    <a:pt x="38767" y="23997"/>
                    <a:pt x="4953" y="35237"/>
                    <a:pt x="0" y="39999"/>
                  </a:cubicBezTo>
                  <a:cubicBezTo>
                    <a:pt x="13221" y="10548"/>
                    <a:pt x="45396" y="-5483"/>
                    <a:pt x="76867" y="17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5898276" y="1323720"/>
              <a:ext cx="74471" cy="246223"/>
            </a:xfrm>
            <a:custGeom>
              <a:rect b="b" l="l" r="r" t="t"/>
              <a:pathLst>
                <a:path extrusionOk="0" h="307779" w="93089">
                  <a:moveTo>
                    <a:pt x="39367" y="248524"/>
                  </a:moveTo>
                  <a:cubicBezTo>
                    <a:pt x="45177" y="212329"/>
                    <a:pt x="56036" y="188898"/>
                    <a:pt x="50988" y="168990"/>
                  </a:cubicBezTo>
                  <a:cubicBezTo>
                    <a:pt x="39739" y="128738"/>
                    <a:pt x="25013" y="89542"/>
                    <a:pt x="6982" y="51833"/>
                  </a:cubicBezTo>
                  <a:cubicBezTo>
                    <a:pt x="-4448" y="29354"/>
                    <a:pt x="-924" y="13733"/>
                    <a:pt x="10887" y="4779"/>
                  </a:cubicBezTo>
                  <a:cubicBezTo>
                    <a:pt x="24222" y="-4746"/>
                    <a:pt x="36891" y="-840"/>
                    <a:pt x="48987" y="23829"/>
                  </a:cubicBezTo>
                  <a:cubicBezTo>
                    <a:pt x="64132" y="55167"/>
                    <a:pt x="81086" y="87361"/>
                    <a:pt x="89373" y="134034"/>
                  </a:cubicBezTo>
                  <a:cubicBezTo>
                    <a:pt x="94688" y="164228"/>
                    <a:pt x="94298" y="195136"/>
                    <a:pt x="88230" y="225188"/>
                  </a:cubicBezTo>
                  <a:cubicBezTo>
                    <a:pt x="83087" y="257668"/>
                    <a:pt x="72800" y="275956"/>
                    <a:pt x="60513" y="306436"/>
                  </a:cubicBezTo>
                  <a:cubicBezTo>
                    <a:pt x="57084" y="315199"/>
                    <a:pt x="34414" y="279385"/>
                    <a:pt x="39367" y="24852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5831068" y="2061801"/>
              <a:ext cx="86995" cy="66513"/>
            </a:xfrm>
            <a:custGeom>
              <a:rect b="b" l="l" r="r" t="t"/>
              <a:pathLst>
                <a:path extrusionOk="0" h="83141" w="108744">
                  <a:moveTo>
                    <a:pt x="100855" y="2"/>
                  </a:moveTo>
                  <a:cubicBezTo>
                    <a:pt x="87806" y="10575"/>
                    <a:pt x="67423" y="3241"/>
                    <a:pt x="66470" y="4194"/>
                  </a:cubicBezTo>
                  <a:cubicBezTo>
                    <a:pt x="51297" y="17281"/>
                    <a:pt x="35400" y="29492"/>
                    <a:pt x="18845" y="40769"/>
                  </a:cubicBezTo>
                  <a:cubicBezTo>
                    <a:pt x="10654" y="47151"/>
                    <a:pt x="-2014" y="55724"/>
                    <a:pt x="271" y="68106"/>
                  </a:cubicBezTo>
                  <a:cubicBezTo>
                    <a:pt x="4367" y="90109"/>
                    <a:pt x="39610" y="83346"/>
                    <a:pt x="52945" y="76584"/>
                  </a:cubicBezTo>
                  <a:cubicBezTo>
                    <a:pt x="66280" y="69821"/>
                    <a:pt x="77043" y="58677"/>
                    <a:pt x="89616" y="50866"/>
                  </a:cubicBezTo>
                  <a:cubicBezTo>
                    <a:pt x="98665" y="45246"/>
                    <a:pt x="107428" y="42389"/>
                    <a:pt x="108666" y="31054"/>
                  </a:cubicBezTo>
                  <a:cubicBezTo>
                    <a:pt x="109523" y="24196"/>
                    <a:pt x="103142" y="-283"/>
                    <a:pt x="100855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5831514" y="2082973"/>
              <a:ext cx="86563" cy="44990"/>
            </a:xfrm>
            <a:custGeom>
              <a:rect b="b" l="l" r="r" t="t"/>
              <a:pathLst>
                <a:path extrusionOk="0" h="56238" w="108204">
                  <a:moveTo>
                    <a:pt x="107918" y="0"/>
                  </a:moveTo>
                  <a:cubicBezTo>
                    <a:pt x="106204" y="10859"/>
                    <a:pt x="97536" y="13907"/>
                    <a:pt x="88868" y="19050"/>
                  </a:cubicBezTo>
                  <a:cubicBezTo>
                    <a:pt x="76105" y="26956"/>
                    <a:pt x="64865" y="38100"/>
                    <a:pt x="51530" y="45149"/>
                  </a:cubicBezTo>
                  <a:cubicBezTo>
                    <a:pt x="38195" y="52197"/>
                    <a:pt x="8573" y="57531"/>
                    <a:pt x="0" y="41815"/>
                  </a:cubicBezTo>
                  <a:cubicBezTo>
                    <a:pt x="4667" y="63056"/>
                    <a:pt x="39338" y="56388"/>
                    <a:pt x="52483" y="49721"/>
                  </a:cubicBezTo>
                  <a:cubicBezTo>
                    <a:pt x="65627" y="43053"/>
                    <a:pt x="76581" y="31814"/>
                    <a:pt x="89154" y="24003"/>
                  </a:cubicBezTo>
                  <a:cubicBezTo>
                    <a:pt x="98203" y="18383"/>
                    <a:pt x="106966" y="15526"/>
                    <a:pt x="108204" y="4191"/>
                  </a:cubicBezTo>
                  <a:cubicBezTo>
                    <a:pt x="108214" y="2791"/>
                    <a:pt x="108118" y="1391"/>
                    <a:pt x="107918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5764925" y="2047104"/>
              <a:ext cx="79862" cy="61873"/>
            </a:xfrm>
            <a:custGeom>
              <a:rect b="b" l="l" r="r" t="t"/>
              <a:pathLst>
                <a:path extrusionOk="0" h="77341" w="99827">
                  <a:moveTo>
                    <a:pt x="91860" y="1"/>
                  </a:moveTo>
                  <a:cubicBezTo>
                    <a:pt x="79954" y="9526"/>
                    <a:pt x="61856" y="4288"/>
                    <a:pt x="60999" y="5240"/>
                  </a:cubicBezTo>
                  <a:cubicBezTo>
                    <a:pt x="47045" y="17146"/>
                    <a:pt x="32453" y="28281"/>
                    <a:pt x="17279" y="38578"/>
                  </a:cubicBezTo>
                  <a:cubicBezTo>
                    <a:pt x="9754" y="44388"/>
                    <a:pt x="-1771" y="52294"/>
                    <a:pt x="229" y="63533"/>
                  </a:cubicBezTo>
                  <a:cubicBezTo>
                    <a:pt x="4040" y="83726"/>
                    <a:pt x="36329" y="77535"/>
                    <a:pt x="48521" y="71344"/>
                  </a:cubicBezTo>
                  <a:cubicBezTo>
                    <a:pt x="60713" y="65152"/>
                    <a:pt x="70619" y="54961"/>
                    <a:pt x="82145" y="47817"/>
                  </a:cubicBezTo>
                  <a:cubicBezTo>
                    <a:pt x="90336" y="42673"/>
                    <a:pt x="98433" y="40006"/>
                    <a:pt x="99766" y="29624"/>
                  </a:cubicBezTo>
                  <a:cubicBezTo>
                    <a:pt x="100528" y="23338"/>
                    <a:pt x="94051" y="-189"/>
                    <a:pt x="91860" y="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5764880" y="2067438"/>
              <a:ext cx="79629" cy="41383"/>
            </a:xfrm>
            <a:custGeom>
              <a:rect b="b" l="l" r="r" t="t"/>
              <a:pathLst>
                <a:path extrusionOk="0" h="51729" w="99536">
                  <a:moveTo>
                    <a:pt x="99536" y="0"/>
                  </a:moveTo>
                  <a:cubicBezTo>
                    <a:pt x="97917" y="10001"/>
                    <a:pt x="90011" y="12668"/>
                    <a:pt x="81820" y="17812"/>
                  </a:cubicBezTo>
                  <a:cubicBezTo>
                    <a:pt x="70104" y="25051"/>
                    <a:pt x="59817" y="35528"/>
                    <a:pt x="47625" y="41720"/>
                  </a:cubicBezTo>
                  <a:cubicBezTo>
                    <a:pt x="35433" y="47911"/>
                    <a:pt x="8287" y="53054"/>
                    <a:pt x="0" y="38671"/>
                  </a:cubicBezTo>
                  <a:cubicBezTo>
                    <a:pt x="4286" y="57721"/>
                    <a:pt x="36004" y="52006"/>
                    <a:pt x="47625" y="45911"/>
                  </a:cubicBezTo>
                  <a:cubicBezTo>
                    <a:pt x="59246" y="39814"/>
                    <a:pt x="69723" y="29528"/>
                    <a:pt x="81248" y="22384"/>
                  </a:cubicBezTo>
                  <a:cubicBezTo>
                    <a:pt x="89440" y="17240"/>
                    <a:pt x="97536" y="14573"/>
                    <a:pt x="98870" y="4191"/>
                  </a:cubicBezTo>
                  <a:cubicBezTo>
                    <a:pt x="99222" y="2819"/>
                    <a:pt x="99441" y="1419"/>
                    <a:pt x="9953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5777722" y="1472916"/>
              <a:ext cx="170454" cy="595560"/>
            </a:xfrm>
            <a:custGeom>
              <a:rect b="b" l="l" r="r" t="t"/>
              <a:pathLst>
                <a:path extrusionOk="0" h="744450" w="213068">
                  <a:moveTo>
                    <a:pt x="5465" y="110490"/>
                  </a:moveTo>
                  <a:cubicBezTo>
                    <a:pt x="11276" y="65437"/>
                    <a:pt x="27849" y="0"/>
                    <a:pt x="27849" y="0"/>
                  </a:cubicBezTo>
                  <a:cubicBezTo>
                    <a:pt x="43546" y="7372"/>
                    <a:pt x="60529" y="11611"/>
                    <a:pt x="77855" y="12478"/>
                  </a:cubicBezTo>
                  <a:cubicBezTo>
                    <a:pt x="103211" y="12316"/>
                    <a:pt x="128490" y="9830"/>
                    <a:pt x="153388" y="5048"/>
                  </a:cubicBezTo>
                  <a:cubicBezTo>
                    <a:pt x="161532" y="19269"/>
                    <a:pt x="170429" y="33033"/>
                    <a:pt x="180059" y="46291"/>
                  </a:cubicBezTo>
                  <a:cubicBezTo>
                    <a:pt x="193012" y="64294"/>
                    <a:pt x="218159" y="103441"/>
                    <a:pt x="212158" y="172879"/>
                  </a:cubicBezTo>
                  <a:cubicBezTo>
                    <a:pt x="208253" y="217932"/>
                    <a:pt x="182916" y="409480"/>
                    <a:pt x="182916" y="409480"/>
                  </a:cubicBezTo>
                  <a:cubicBezTo>
                    <a:pt x="192755" y="441693"/>
                    <a:pt x="197985" y="475145"/>
                    <a:pt x="198442" y="508826"/>
                  </a:cubicBezTo>
                  <a:cubicBezTo>
                    <a:pt x="196156" y="548821"/>
                    <a:pt x="190869" y="588588"/>
                    <a:pt x="182630" y="627793"/>
                  </a:cubicBezTo>
                  <a:lnTo>
                    <a:pt x="167581" y="736568"/>
                  </a:lnTo>
                  <a:cubicBezTo>
                    <a:pt x="167581" y="736568"/>
                    <a:pt x="147483" y="751046"/>
                    <a:pt x="133195" y="740759"/>
                  </a:cubicBezTo>
                  <a:lnTo>
                    <a:pt x="135005" y="634365"/>
                  </a:lnTo>
                  <a:cubicBezTo>
                    <a:pt x="133291" y="608362"/>
                    <a:pt x="130719" y="569976"/>
                    <a:pt x="129004" y="545402"/>
                  </a:cubicBezTo>
                  <a:cubicBezTo>
                    <a:pt x="126337" y="505492"/>
                    <a:pt x="119479" y="442055"/>
                    <a:pt x="117098" y="426148"/>
                  </a:cubicBezTo>
                  <a:cubicBezTo>
                    <a:pt x="114717" y="410242"/>
                    <a:pt x="109954" y="382619"/>
                    <a:pt x="107573" y="351568"/>
                  </a:cubicBezTo>
                  <a:cubicBezTo>
                    <a:pt x="105192" y="320516"/>
                    <a:pt x="93476" y="162973"/>
                    <a:pt x="93476" y="162973"/>
                  </a:cubicBezTo>
                  <a:lnTo>
                    <a:pt x="91857" y="192500"/>
                  </a:lnTo>
                  <a:cubicBezTo>
                    <a:pt x="91857" y="192500"/>
                    <a:pt x="90238" y="240125"/>
                    <a:pt x="83380" y="299561"/>
                  </a:cubicBezTo>
                  <a:cubicBezTo>
                    <a:pt x="76522" y="358997"/>
                    <a:pt x="73855" y="385286"/>
                    <a:pt x="73855" y="385286"/>
                  </a:cubicBezTo>
                  <a:cubicBezTo>
                    <a:pt x="80370" y="397183"/>
                    <a:pt x="84932" y="410042"/>
                    <a:pt x="87380" y="423386"/>
                  </a:cubicBezTo>
                  <a:cubicBezTo>
                    <a:pt x="88619" y="436150"/>
                    <a:pt x="103192" y="537686"/>
                    <a:pt x="94429" y="588740"/>
                  </a:cubicBezTo>
                  <a:lnTo>
                    <a:pt x="76712" y="719138"/>
                  </a:lnTo>
                  <a:cubicBezTo>
                    <a:pt x="67645" y="725376"/>
                    <a:pt x="56138" y="726900"/>
                    <a:pt x="45756" y="723233"/>
                  </a:cubicBezTo>
                  <a:lnTo>
                    <a:pt x="35183" y="591407"/>
                  </a:lnTo>
                  <a:cubicBezTo>
                    <a:pt x="28135" y="541211"/>
                    <a:pt x="13180" y="434912"/>
                    <a:pt x="10895" y="421100"/>
                  </a:cubicBezTo>
                  <a:cubicBezTo>
                    <a:pt x="5808" y="393268"/>
                    <a:pt x="2817" y="365084"/>
                    <a:pt x="1941" y="336804"/>
                  </a:cubicBezTo>
                  <a:cubicBezTo>
                    <a:pt x="-1583" y="279749"/>
                    <a:pt x="-250" y="155543"/>
                    <a:pt x="5465" y="11049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770564" y="1458904"/>
              <a:ext cx="181538" cy="396087"/>
            </a:xfrm>
            <a:custGeom>
              <a:rect b="b" l="l" r="r" t="t"/>
              <a:pathLst>
                <a:path extrusionOk="0" h="495109" w="226922">
                  <a:moveTo>
                    <a:pt x="162435" y="6001"/>
                  </a:moveTo>
                  <a:lnTo>
                    <a:pt x="201202" y="83915"/>
                  </a:lnTo>
                  <a:cubicBezTo>
                    <a:pt x="201202" y="83915"/>
                    <a:pt x="260447" y="170593"/>
                    <a:pt x="199106" y="393287"/>
                  </a:cubicBezTo>
                  <a:lnTo>
                    <a:pt x="210631" y="461963"/>
                  </a:lnTo>
                  <a:cubicBezTo>
                    <a:pt x="210631" y="461963"/>
                    <a:pt x="94522" y="536543"/>
                    <a:pt x="16798" y="461963"/>
                  </a:cubicBezTo>
                  <a:cubicBezTo>
                    <a:pt x="16798" y="461963"/>
                    <a:pt x="-10158" y="256127"/>
                    <a:pt x="4224" y="161258"/>
                  </a:cubicBezTo>
                  <a:cubicBezTo>
                    <a:pt x="12149" y="106661"/>
                    <a:pt x="24246" y="52749"/>
                    <a:pt x="40420" y="0"/>
                  </a:cubicBezTo>
                  <a:cubicBezTo>
                    <a:pt x="40420" y="0"/>
                    <a:pt x="59470" y="21050"/>
                    <a:pt x="157291" y="7144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19866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2"/>
            <p:cNvSpPr/>
            <p:nvPr/>
          </p:nvSpPr>
          <p:spPr>
            <a:xfrm>
              <a:off x="5895126" y="1321170"/>
              <a:ext cx="61010" cy="76023"/>
            </a:xfrm>
            <a:custGeom>
              <a:rect b="b" l="l" r="r" t="t"/>
              <a:pathLst>
                <a:path extrusionOk="0" h="95029" w="76263">
                  <a:moveTo>
                    <a:pt x="76263" y="71216"/>
                  </a:moveTo>
                  <a:cubicBezTo>
                    <a:pt x="76263" y="71216"/>
                    <a:pt x="49307" y="98076"/>
                    <a:pt x="17303" y="94743"/>
                  </a:cubicBezTo>
                  <a:lnTo>
                    <a:pt x="1968" y="42165"/>
                  </a:lnTo>
                  <a:cubicBezTo>
                    <a:pt x="1968" y="42165"/>
                    <a:pt x="-7557" y="14828"/>
                    <a:pt x="15303" y="2826"/>
                  </a:cubicBezTo>
                  <a:cubicBezTo>
                    <a:pt x="38163" y="-9175"/>
                    <a:pt x="62833" y="17685"/>
                    <a:pt x="76263" y="7121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2"/>
            <p:cNvSpPr/>
            <p:nvPr/>
          </p:nvSpPr>
          <p:spPr>
            <a:xfrm>
              <a:off x="5777141" y="1300603"/>
              <a:ext cx="50825" cy="53396"/>
            </a:xfrm>
            <a:custGeom>
              <a:rect b="b" l="l" r="r" t="t"/>
              <a:pathLst>
                <a:path extrusionOk="0" h="66745" w="63531">
                  <a:moveTo>
                    <a:pt x="63532" y="451"/>
                  </a:moveTo>
                  <a:cubicBezTo>
                    <a:pt x="63532" y="451"/>
                    <a:pt x="32671" y="-9074"/>
                    <a:pt x="0" y="59411"/>
                  </a:cubicBezTo>
                  <a:lnTo>
                    <a:pt x="12192" y="66745"/>
                  </a:lnTo>
                  <a:cubicBezTo>
                    <a:pt x="27499" y="43304"/>
                    <a:pt x="44663" y="21130"/>
                    <a:pt x="63532" y="4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" name="Google Shape;8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48" y="324498"/>
            <a:ext cx="1756775" cy="15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22950"/>
            <a:ext cx="2922350" cy="15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2150" y="2938348"/>
            <a:ext cx="1144900" cy="176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2850" y="2214964"/>
            <a:ext cx="955875" cy="198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850" y="3601600"/>
            <a:ext cx="2179499" cy="113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7350" y="2422675"/>
            <a:ext cx="866875" cy="157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92029" y="4290375"/>
            <a:ext cx="415893" cy="4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91163" y="3102500"/>
            <a:ext cx="866875" cy="14327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/>
          <p:nvPr/>
        </p:nvSpPr>
        <p:spPr>
          <a:xfrm>
            <a:off x="441100" y="1815125"/>
            <a:ext cx="18726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B5394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r>
              <a:rPr b="1" lang="en">
                <a:solidFill>
                  <a:srgbClr val="0B5394"/>
                </a:solidFill>
                <a:latin typeface="Barlow"/>
                <a:ea typeface="Barlow"/>
                <a:cs typeface="Barlow"/>
                <a:sym typeface="Barlow"/>
              </a:rPr>
              <a:t>Всегда на связи!”</a:t>
            </a:r>
            <a:endParaRPr b="1">
              <a:solidFill>
                <a:srgbClr val="0B5394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0" name="Google Shape;4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75" y="374150"/>
            <a:ext cx="4511999" cy="45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1"/>
          <p:cNvSpPr txBox="1"/>
          <p:nvPr/>
        </p:nvSpPr>
        <p:spPr>
          <a:xfrm>
            <a:off x="4830500" y="256050"/>
            <a:ext cx="42753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Страницы учительской </a:t>
            </a:r>
            <a:endParaRPr sz="700"/>
          </a:p>
        </p:txBody>
      </p:sp>
      <p:pic>
        <p:nvPicPr>
          <p:cNvPr id="452" name="Google Shape;4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248" y="901316"/>
            <a:ext cx="4147800" cy="168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1"/>
          <p:cNvPicPr preferRelativeResize="0"/>
          <p:nvPr/>
        </p:nvPicPr>
        <p:blipFill rotWithShape="1">
          <a:blip r:embed="rId5">
            <a:alphaModFix/>
          </a:blip>
          <a:srcRect b="0" l="0" r="0" t="26524"/>
          <a:stretch/>
        </p:blipFill>
        <p:spPr>
          <a:xfrm>
            <a:off x="4951700" y="2698850"/>
            <a:ext cx="4032900" cy="21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1"/>
          <p:cNvSpPr/>
          <p:nvPr/>
        </p:nvSpPr>
        <p:spPr>
          <a:xfrm>
            <a:off x="247175" y="374150"/>
            <a:ext cx="4512000" cy="45645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1"/>
          <p:cNvSpPr/>
          <p:nvPr/>
        </p:nvSpPr>
        <p:spPr>
          <a:xfrm>
            <a:off x="4951850" y="901100"/>
            <a:ext cx="4032900" cy="39735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2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61" name="Google Shape;4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/>
          <p:nvPr>
            <p:ph type="title"/>
          </p:nvPr>
        </p:nvSpPr>
        <p:spPr>
          <a:xfrm>
            <a:off x="425675" y="215525"/>
            <a:ext cx="7767900" cy="7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Формирование аналитики</a:t>
            </a:r>
            <a:endParaRPr sz="4200"/>
          </a:p>
        </p:txBody>
      </p:sp>
      <p:sp>
        <p:nvSpPr>
          <p:cNvPr id="467" name="Google Shape;467;p23"/>
          <p:cNvSpPr txBox="1"/>
          <p:nvPr>
            <p:ph idx="2" type="body"/>
          </p:nvPr>
        </p:nvSpPr>
        <p:spPr>
          <a:xfrm>
            <a:off x="3854544" y="1919550"/>
            <a:ext cx="3045000" cy="212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/>
          </a:p>
        </p:txBody>
      </p:sp>
      <p:sp>
        <p:nvSpPr>
          <p:cNvPr id="468" name="Google Shape;468;p23"/>
          <p:cNvSpPr txBox="1"/>
          <p:nvPr>
            <p:ph idx="1" type="body"/>
          </p:nvPr>
        </p:nvSpPr>
        <p:spPr>
          <a:xfrm>
            <a:off x="457200" y="1919550"/>
            <a:ext cx="3045000" cy="212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9" name="Google Shape;469;p23"/>
          <p:cNvSpPr txBox="1"/>
          <p:nvPr>
            <p:ph idx="2" type="body"/>
          </p:nvPr>
        </p:nvSpPr>
        <p:spPr>
          <a:xfrm>
            <a:off x="457200" y="4265975"/>
            <a:ext cx="8229600" cy="62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3"/>
              </a:solidFill>
            </a:endParaRPr>
          </a:p>
        </p:txBody>
      </p:sp>
      <p:sp>
        <p:nvSpPr>
          <p:cNvPr id="470" name="Google Shape;470;p23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1" name="Google Shape;471;p23"/>
          <p:cNvGrpSpPr/>
          <p:nvPr/>
        </p:nvGrpSpPr>
        <p:grpSpPr>
          <a:xfrm>
            <a:off x="7140490" y="118679"/>
            <a:ext cx="2064304" cy="1165068"/>
            <a:chOff x="6986665" y="3298709"/>
            <a:chExt cx="1817809" cy="1077669"/>
          </a:xfrm>
        </p:grpSpPr>
        <p:sp>
          <p:nvSpPr>
            <p:cNvPr id="472" name="Google Shape;472;p23"/>
            <p:cNvSpPr/>
            <p:nvPr/>
          </p:nvSpPr>
          <p:spPr>
            <a:xfrm>
              <a:off x="6986665" y="3342725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7014156" y="3327342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7014156" y="3298709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7976493" y="3396565"/>
              <a:ext cx="664692" cy="383742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7912754" y="3450709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7863331" y="3479190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7813984" y="3507747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7451727" y="3699575"/>
              <a:ext cx="664616" cy="38374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7387988" y="3753643"/>
              <a:ext cx="593293" cy="342595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7338565" y="3782200"/>
              <a:ext cx="582091" cy="33604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7289218" y="3810681"/>
              <a:ext cx="496671" cy="286816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7582329" y="3561435"/>
              <a:ext cx="337413" cy="194766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7800200" y="3687162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8018073" y="3812966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7794459" y="3551002"/>
              <a:ext cx="540846" cy="312343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7824798" y="3491907"/>
              <a:ext cx="470058" cy="181410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7794490" y="3623727"/>
              <a:ext cx="41071" cy="82677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8298847" y="3624184"/>
              <a:ext cx="36118" cy="82219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7842237" y="3535238"/>
              <a:ext cx="450190" cy="259842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7815050" y="3673683"/>
              <a:ext cx="491790" cy="17643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7794490" y="3472184"/>
              <a:ext cx="540791" cy="312391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7752377" y="3752957"/>
              <a:ext cx="148970" cy="86030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7787483" y="3773138"/>
              <a:ext cx="113842" cy="106298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7465892" y="3799784"/>
              <a:ext cx="345033" cy="254286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8" name="Google Shape;4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50" y="942625"/>
            <a:ext cx="4003625" cy="23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475" y="1112099"/>
            <a:ext cx="3877218" cy="15405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0" name="Google Shape;500;p23"/>
          <p:cNvSpPr/>
          <p:nvPr/>
        </p:nvSpPr>
        <p:spPr>
          <a:xfrm flipH="1" rot="10800000">
            <a:off x="4436250" y="1310700"/>
            <a:ext cx="564300" cy="16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4625" y="2652675"/>
            <a:ext cx="3183828" cy="1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3"/>
          <p:cNvSpPr/>
          <p:nvPr/>
        </p:nvSpPr>
        <p:spPr>
          <a:xfrm flipH="1" rot="10800000">
            <a:off x="5904625" y="2902200"/>
            <a:ext cx="564300" cy="16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3" name="Google Shape;50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5900" y="3643124"/>
            <a:ext cx="3044999" cy="136539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3"/>
          <p:cNvSpPr/>
          <p:nvPr/>
        </p:nvSpPr>
        <p:spPr>
          <a:xfrm>
            <a:off x="3218550" y="3602645"/>
            <a:ext cx="2999700" cy="14058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3"/>
          <p:cNvSpPr/>
          <p:nvPr/>
        </p:nvSpPr>
        <p:spPr>
          <a:xfrm>
            <a:off x="4250075" y="1145125"/>
            <a:ext cx="3943500" cy="14058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3"/>
          <p:cNvSpPr/>
          <p:nvPr/>
        </p:nvSpPr>
        <p:spPr>
          <a:xfrm>
            <a:off x="5745850" y="2550925"/>
            <a:ext cx="3250500" cy="16422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512" name="Google Shape;5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8" name="Google Shape;5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249" y="301650"/>
            <a:ext cx="5848901" cy="392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700" y="2735451"/>
            <a:ext cx="4673175" cy="23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 txBox="1"/>
          <p:nvPr/>
        </p:nvSpPr>
        <p:spPr>
          <a:xfrm>
            <a:off x="6230525" y="194075"/>
            <a:ext cx="2913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Планы работы</a:t>
            </a:r>
            <a:endParaRPr sz="2800">
              <a:solidFill>
                <a:schemeClr val="accent2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526" name="Google Shape;5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2" name="Google Shape;5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62475" cy="47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5988" y="511825"/>
            <a:ext cx="4619625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675" y="725500"/>
            <a:ext cx="4124326" cy="20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8175" y="2153550"/>
            <a:ext cx="3690325" cy="18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5000" y="3109393"/>
            <a:ext cx="3797826" cy="19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7"/>
          <p:cNvSpPr txBox="1"/>
          <p:nvPr/>
        </p:nvSpPr>
        <p:spPr>
          <a:xfrm>
            <a:off x="6563900" y="0"/>
            <a:ext cx="2841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9 Мая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00" y="0"/>
            <a:ext cx="8428925" cy="310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75" y="3063850"/>
            <a:ext cx="8207856" cy="20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8"/>
          <p:cNvSpPr txBox="1"/>
          <p:nvPr/>
        </p:nvSpPr>
        <p:spPr>
          <a:xfrm>
            <a:off x="8448850" y="3041325"/>
            <a:ext cx="7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5"/>
              </a:rPr>
              <a:t>Ссылка</a:t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1" name="Google Shape;5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525"/>
            <a:ext cx="3419475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625" y="625775"/>
            <a:ext cx="5377600" cy="237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9"/>
          <p:cNvPicPr preferRelativeResize="0"/>
          <p:nvPr/>
        </p:nvPicPr>
        <p:blipFill rotWithShape="1">
          <a:blip r:embed="rId5">
            <a:alphaModFix/>
          </a:blip>
          <a:srcRect b="0" l="35790" r="0" t="0"/>
          <a:stretch/>
        </p:blipFill>
        <p:spPr>
          <a:xfrm>
            <a:off x="6892551" y="2270325"/>
            <a:ext cx="1960676" cy="12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4050" y="2492450"/>
            <a:ext cx="3875887" cy="17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050" y="3335849"/>
            <a:ext cx="3813349" cy="169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9"/>
          <p:cNvSpPr txBox="1"/>
          <p:nvPr/>
        </p:nvSpPr>
        <p:spPr>
          <a:xfrm>
            <a:off x="3987125" y="47457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57" name="Google Shape;557;p29"/>
          <p:cNvSpPr txBox="1"/>
          <p:nvPr/>
        </p:nvSpPr>
        <p:spPr>
          <a:xfrm>
            <a:off x="3114850" y="0"/>
            <a:ext cx="6126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Классная кампания. Итоги трудного года</a:t>
            </a:r>
            <a:endParaRPr sz="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3" name="Google Shape;5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0" y="132350"/>
            <a:ext cx="359092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0275" y="476250"/>
            <a:ext cx="33337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4475" y="699525"/>
            <a:ext cx="5950851" cy="28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0"/>
          <p:cNvSpPr txBox="1"/>
          <p:nvPr/>
        </p:nvSpPr>
        <p:spPr>
          <a:xfrm>
            <a:off x="3576050" y="0"/>
            <a:ext cx="55677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“10 000 Шагов навстречу здоровью”</a:t>
            </a:r>
            <a:endParaRPr sz="200"/>
          </a:p>
        </p:txBody>
      </p:sp>
      <p:pic>
        <p:nvPicPr>
          <p:cNvPr id="567" name="Google Shape;5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2424" y="3155500"/>
            <a:ext cx="3333749" cy="18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3"/>
          <p:cNvGrpSpPr/>
          <p:nvPr/>
        </p:nvGrpSpPr>
        <p:grpSpPr>
          <a:xfrm>
            <a:off x="5734474" y="352890"/>
            <a:ext cx="3593006" cy="3653086"/>
            <a:chOff x="5122427" y="668001"/>
            <a:chExt cx="3841143" cy="3893303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99" name="Google Shape;99;p13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rect b="b" l="l" r="r" t="t"/>
                <a:pathLst>
                  <a:path extrusionOk="0" h="2805419" w="206902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rect b="b" l="l" r="r" t="t"/>
                <a:pathLst>
                  <a:path extrusionOk="0" h="77247" w="21907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rect b="b" l="l" r="r" t="t"/>
                <a:pathLst>
                  <a:path extrusionOk="0" h="22389" w="52292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rect b="b" l="l" r="r" t="t"/>
                <a:pathLst>
                  <a:path extrusionOk="0" h="2805383" w="2069115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3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rect b="b" l="l" r="r" t="t"/>
                <a:pathLst>
                  <a:path extrusionOk="0" h="2805423" w="206902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rect b="b" l="l" r="r" t="t"/>
                <a:pathLst>
                  <a:path extrusionOk="0" h="2673878" w="2018061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3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rect b="b" l="l" r="r" t="t"/>
                <a:pathLst>
                  <a:path extrusionOk="0" h="2673785" w="2018061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3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rect b="b" l="l" r="r" t="t"/>
                <a:pathLst>
                  <a:path extrusionOk="0" h="1986608" w="3440851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3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rect b="b" l="l" r="r" t="t"/>
                <a:pathLst>
                  <a:path extrusionOk="0" h="1987084" w="3440892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rect b="b" l="l" r="r" t="t"/>
                <a:pathLst>
                  <a:path extrusionOk="0" h="37052" w="41719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3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rect b="b" l="l" r="r" t="t"/>
                <a:pathLst>
                  <a:path extrusionOk="0" h="40671" w="3086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3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rect b="b" l="l" r="r" t="t"/>
                <a:pathLst>
                  <a:path extrusionOk="0" h="1986618" w="3440892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rect b="b" l="l" r="r" t="t"/>
                <a:pathLst>
                  <a:path extrusionOk="0" h="1986608" w="3440892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rect b="b" l="l" r="r" t="t"/>
                <a:pathLst>
                  <a:path extrusionOk="0" h="127212" w="220517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3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rect b="b" l="l" r="r" t="t"/>
                <a:pathLst>
                  <a:path extrusionOk="0" h="127307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3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rect b="b" l="l" r="r" t="t"/>
                <a:pathLst>
                  <a:path extrusionOk="0" h="127549" w="220563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3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rect b="b" l="l" r="r" t="t"/>
                <a:pathLst>
                  <a:path extrusionOk="0" h="127238" w="220563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3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3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3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rect b="b" l="l" r="r" t="t"/>
                <a:pathLst>
                  <a:path extrusionOk="0" h="127246" w="220517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3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3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rect b="b" l="l" r="r" t="t"/>
                <a:pathLst>
                  <a:path extrusionOk="0" h="127300" w="220524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3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rect b="b" l="l" r="r" t="t"/>
                <a:pathLst>
                  <a:path extrusionOk="0" h="163345" w="283033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3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3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rect b="b" l="l" r="r" t="t"/>
                <a:pathLst>
                  <a:path extrusionOk="0" h="127548" w="220563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3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3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3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rect b="b" l="l" r="r" t="t"/>
                <a:pathLst>
                  <a:path extrusionOk="0" h="127307" w="220524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rect b="b" l="l" r="r" t="t"/>
                <a:pathLst>
                  <a:path extrusionOk="0" h="127215" w="220517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rect b="b" l="l" r="r" t="t"/>
                <a:pathLst>
                  <a:path extrusionOk="0" h="163399" w="283047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rect b="b" l="l" r="r" t="t"/>
                <a:pathLst>
                  <a:path extrusionOk="0" h="199558" w="313122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rect b="b" l="l" r="r" t="t"/>
                <a:pathLst>
                  <a:path extrusionOk="0" h="127189" w="220563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3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rect b="b" l="l" r="r" t="t"/>
                <a:pathLst>
                  <a:path extrusionOk="0" h="127300" w="220549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rect b="b" l="l" r="r" t="t"/>
                <a:pathLst>
                  <a:path extrusionOk="0" h="127351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rect b="b" l="l" r="r" t="t"/>
                <a:pathLst>
                  <a:path extrusionOk="0" h="127246" w="220563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rect b="b" l="l" r="r" t="t"/>
                <a:pathLst>
                  <a:path extrusionOk="0" h="146540" w="253854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3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3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rect b="b" l="l" r="r" t="t"/>
                <a:pathLst>
                  <a:path extrusionOk="0" h="426244" w="738494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3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3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3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rect b="b" l="l" r="r" t="t"/>
                <a:pathLst>
                  <a:path extrusionOk="0" h="127225" w="220517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3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rect b="b" l="l" r="r" t="t"/>
                <a:pathLst>
                  <a:path extrusionOk="0" h="127264" w="220517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rect b="b" l="l" r="r" t="t"/>
                <a:pathLst>
                  <a:path extrusionOk="0" h="127237" w="220524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rect b="b" l="l" r="r" t="t"/>
                <a:pathLst>
                  <a:path extrusionOk="0" h="127285" w="220563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rect b="b" l="l" r="r" t="t"/>
                <a:pathLst>
                  <a:path extrusionOk="0" h="127370" w="221039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rect b="b" l="l" r="r" t="t"/>
                <a:pathLst>
                  <a:path extrusionOk="0" h="183800" w="31848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rect b="b" l="l" r="r" t="t"/>
                <a:pathLst>
                  <a:path extrusionOk="0" h="127308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rect b="b" l="l" r="r" t="t"/>
                <a:pathLst>
                  <a:path extrusionOk="0" h="127131" w="220334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3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3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3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rect b="b" l="l" r="r" t="t"/>
                <a:pathLst>
                  <a:path extrusionOk="0" h="126979" w="220517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>
                <a:off x="6203145" y="3299579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rect b="b" l="l" r="r" t="t"/>
                <a:pathLst>
                  <a:path extrusionOk="0" h="219907" w="380989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rect b="b" l="l" r="r" t="t"/>
                <a:pathLst>
                  <a:path extrusionOk="0" h="1111651" w="192600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rect b="b" l="l" r="r" t="t"/>
                <a:pathLst>
                  <a:path extrusionOk="0" h="838156" w="1451798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3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rect b="b" l="l" r="r" t="t"/>
                <a:pathLst>
                  <a:path extrusionOk="0" h="828048" w="1449895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3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rect b="b" l="l" r="r" t="t"/>
                <a:pathLst>
                  <a:path extrusionOk="0" h="1123828" w="1867947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3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rect b="b" l="l" r="r" t="t"/>
                <a:pathLst>
                  <a:path extrusionOk="0" h="440903" w="65723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13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rect b="b" l="l" r="r" t="t"/>
                <a:pathLst>
                  <a:path extrusionOk="0" h="322282" w="49007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13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rect b="b" l="l" r="r" t="t"/>
                <a:pathLst>
                  <a:path extrusionOk="0" h="322194" w="49007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3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rect b="b" l="l" r="r" t="t"/>
                <a:pathLst>
                  <a:path extrusionOk="0" h="270998" w="401289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rect b="b" l="l" r="r" t="t"/>
                <a:pathLst>
                  <a:path extrusionOk="0" h="440923" w="657231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rect b="b" l="l" r="r" t="t"/>
                <a:pathLst>
                  <a:path extrusionOk="0" h="322274" w="490068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rect b="b" l="l" r="r" t="t"/>
                <a:pathLst>
                  <a:path extrusionOk="0" h="322283" w="490068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rect b="b" l="l" r="r" t="t"/>
                <a:pathLst>
                  <a:path extrusionOk="0" h="271152" w="401289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rect b="b" l="l" r="r" t="t"/>
                <a:pathLst>
                  <a:path extrusionOk="0" h="828868" w="893444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rect b="b" l="l" r="r" t="t"/>
                <a:pathLst>
                  <a:path extrusionOk="0" h="733619" w="630461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rect b="b" l="l" r="r" t="t"/>
                <a:pathLst>
                  <a:path extrusionOk="0" h="788955" w="893445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rect b="b" l="l" r="r" t="t"/>
                <a:pathLst>
                  <a:path extrusionOk="0" h="483869" w="9525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rect b="b" l="l" r="r" t="t"/>
                <a:pathLst>
                  <a:path extrusionOk="0" h="335661" w="9525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rect b="b" l="l" r="r" t="t"/>
                <a:pathLst>
                  <a:path extrusionOk="0" h="341800" w="893349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cap="flat" cmpd="sng" w="1037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rect b="b" l="l" r="r" t="t"/>
                <a:pathLst>
                  <a:path extrusionOk="0" h="59626" w="3448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3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13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13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13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rect b="b" l="l" r="r" t="t"/>
                <a:pathLst>
                  <a:path extrusionOk="0" h="226128" w="55632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rect b="b" l="l" r="r" t="t"/>
                <a:pathLst>
                  <a:path extrusionOk="0" h="409197" w="55722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rect b="b" l="l" r="r" t="t"/>
                <a:pathLst>
                  <a:path extrusionOk="0" h="374240" w="55625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rect b="b" l="l" r="r" t="t"/>
                <a:pathLst>
                  <a:path extrusionOk="0" h="318519" w="55627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rect b="b" l="l" r="r" t="t"/>
                <a:pathLst>
                  <a:path extrusionOk="0" h="183161" w="55632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rect b="b" l="l" r="r" t="t"/>
                <a:pathLst>
                  <a:path extrusionOk="0" h="501818" w="55722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rect b="b" l="l" r="r" t="t"/>
                <a:pathLst>
                  <a:path extrusionOk="0" h="183106" w="55722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rect b="b" l="l" r="r" t="t"/>
                <a:pathLst>
                  <a:path extrusionOk="0" h="226167" w="55727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13"/>
            <p:cNvSpPr/>
            <p:nvPr/>
          </p:nvSpPr>
          <p:spPr>
            <a:xfrm>
              <a:off x="6986665" y="3342725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7014156" y="3327342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7014156" y="3298709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976493" y="3396565"/>
              <a:ext cx="664277" cy="383503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7912754" y="3450709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7863331" y="3479190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7813984" y="3507747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7451727" y="3699575"/>
              <a:ext cx="664201" cy="38350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7387988" y="3753643"/>
              <a:ext cx="592922" cy="342381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7338565" y="3782200"/>
              <a:ext cx="581727" cy="33583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7289218" y="3810681"/>
              <a:ext cx="496361" cy="286637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7582329" y="3561435"/>
              <a:ext cx="337202" cy="194645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7800200" y="3687162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18073" y="3812966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6687910" y="670084"/>
              <a:ext cx="163899" cy="239625"/>
            </a:xfrm>
            <a:custGeom>
              <a:rect b="b" l="l" r="r" t="t"/>
              <a:pathLst>
                <a:path extrusionOk="0" h="299719" w="205002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6700339" y="668001"/>
              <a:ext cx="78506" cy="96744"/>
            </a:xfrm>
            <a:custGeom>
              <a:rect b="b" l="l" r="r" t="t"/>
              <a:pathLst>
                <a:path extrusionOk="0" h="121006" w="98194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6715688" y="773039"/>
              <a:ext cx="96838" cy="108380"/>
            </a:xfrm>
            <a:custGeom>
              <a:rect b="b" l="l" r="r" t="t"/>
              <a:pathLst>
                <a:path extrusionOk="0" h="135560" w="121123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6550295" y="816287"/>
              <a:ext cx="182749" cy="260151"/>
            </a:xfrm>
            <a:custGeom>
              <a:rect b="b" l="l" r="r" t="t"/>
              <a:pathLst>
                <a:path extrusionOk="0" h="325392" w="228579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6687493" y="808527"/>
              <a:ext cx="141166" cy="186207"/>
            </a:xfrm>
            <a:custGeom>
              <a:rect b="b" l="l" r="r" t="t"/>
              <a:pathLst>
                <a:path extrusionOk="0" h="232904" w="176568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6712641" y="675415"/>
              <a:ext cx="103849" cy="127932"/>
            </a:xfrm>
            <a:custGeom>
              <a:rect b="b" l="l" r="r" t="t"/>
              <a:pathLst>
                <a:path extrusionOk="0" h="160015" w="129892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6716857" y="674913"/>
              <a:ext cx="104260" cy="98126"/>
            </a:xfrm>
            <a:custGeom>
              <a:rect b="b" l="l" r="r" t="t"/>
              <a:pathLst>
                <a:path extrusionOk="0" h="122734" w="130406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6591681" y="1319278"/>
              <a:ext cx="81988" cy="62539"/>
            </a:xfrm>
            <a:custGeom>
              <a:rect b="b" l="l" r="r" t="t"/>
              <a:pathLst>
                <a:path extrusionOk="0" h="78223" w="102549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6592043" y="1339232"/>
              <a:ext cx="81616" cy="42611"/>
            </a:xfrm>
            <a:custGeom>
              <a:rect b="b" l="l" r="r" t="t"/>
              <a:pathLst>
                <a:path extrusionOk="0" h="53297" w="102084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6550653" y="1292322"/>
              <a:ext cx="75049" cy="58139"/>
            </a:xfrm>
            <a:custGeom>
              <a:rect b="b" l="l" r="r" t="t"/>
              <a:pathLst>
                <a:path extrusionOk="0" h="72719" w="9387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6550998" y="1311512"/>
              <a:ext cx="74752" cy="39022"/>
            </a:xfrm>
            <a:custGeom>
              <a:rect b="b" l="l" r="r" t="t"/>
              <a:pathLst>
                <a:path extrusionOk="0" h="48808" w="93498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6578488" y="992358"/>
              <a:ext cx="178709" cy="308230"/>
            </a:xfrm>
            <a:custGeom>
              <a:rect b="b" l="l" r="r" t="t"/>
              <a:pathLst>
                <a:path extrusionOk="0" h="385528" w="223526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6627226" y="992967"/>
              <a:ext cx="177917" cy="333745"/>
            </a:xfrm>
            <a:custGeom>
              <a:rect b="b" l="l" r="r" t="t"/>
              <a:pathLst>
                <a:path extrusionOk="0" h="417442" w="222535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6560953" y="971949"/>
              <a:ext cx="266059" cy="244904"/>
            </a:xfrm>
            <a:custGeom>
              <a:rect b="b" l="l" r="r" t="t"/>
              <a:pathLst>
                <a:path extrusionOk="0" h="306321" w="332782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6774876" y="827227"/>
              <a:ext cx="92463" cy="324160"/>
            </a:xfrm>
            <a:custGeom>
              <a:rect b="b" l="l" r="r" t="t"/>
              <a:pathLst>
                <a:path extrusionOk="0" h="405453" w="115651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6792998" y="823141"/>
              <a:ext cx="55907" cy="71103"/>
            </a:xfrm>
            <a:custGeom>
              <a:rect b="b" l="l" r="r" t="t"/>
              <a:pathLst>
                <a:path extrusionOk="0" h="88934" w="69928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6683350" y="808424"/>
              <a:ext cx="47823" cy="50210"/>
            </a:xfrm>
            <a:custGeom>
              <a:rect b="b" l="l" r="r" t="t"/>
              <a:pathLst>
                <a:path extrusionOk="0" h="62802" w="59816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" name="Google Shape;237;p13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238" name="Google Shape;238;p13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rect b="b" l="l" r="r" t="t"/>
                <a:pathLst>
                  <a:path extrusionOk="0" h="318657" w="217597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rect b="b" l="l" r="r" t="t"/>
                <a:pathLst>
                  <a:path extrusionOk="0" h="235450" w="40647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rect b="b" l="l" r="r" t="t"/>
                <a:pathLst>
                  <a:path extrusionOk="0" h="128329" w="103921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3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rect b="b" l="l" r="r" t="t"/>
                <a:pathLst>
                  <a:path extrusionOk="0" h="143860" w="128622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3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rect b="b" l="l" r="r" t="t"/>
                <a:pathLst>
                  <a:path extrusionOk="0" h="215209" w="187397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rect b="b" l="l" r="r" t="t"/>
                <a:pathLst>
                  <a:path extrusionOk="0" h="170431" w="138529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rect b="b" l="l" r="r" t="t"/>
                <a:pathLst>
                  <a:path extrusionOk="0" h="130867" w="138474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rect b="b" l="l" r="r" t="t"/>
                <a:pathLst>
                  <a:path extrusionOk="0" h="307779" w="93089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rect b="b" l="l" r="r" t="t"/>
                <a:pathLst>
                  <a:path extrusionOk="0" h="83141" w="108744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rect b="b" l="l" r="r" t="t"/>
                <a:pathLst>
                  <a:path extrusionOk="0" h="56238" w="108204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rect b="b" l="l" r="r" t="t"/>
                <a:pathLst>
                  <a:path extrusionOk="0" h="77341" w="99827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rect b="b" l="l" r="r" t="t"/>
                <a:pathLst>
                  <a:path extrusionOk="0" h="51729" w="99536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3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rect b="b" l="l" r="r" t="t"/>
                <a:pathLst>
                  <a:path extrusionOk="0" h="744450" w="213068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rect b="b" l="l" r="r" t="t"/>
                <a:pathLst>
                  <a:path extrusionOk="0" h="495109" w="226922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rect b="b" l="l" r="r" t="t"/>
                <a:pathLst>
                  <a:path extrusionOk="0" h="95029" w="76263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rect b="b" l="l" r="r" t="t"/>
                <a:pathLst>
                  <a:path extrusionOk="0" h="66745" w="63531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3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256" name="Google Shape;256;p13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rect b="b" l="l" r="r" t="t"/>
                <a:pathLst>
                  <a:path extrusionOk="0" h="305847" w="85002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rect b="b" l="l" r="r" t="t"/>
                <a:pathLst>
                  <a:path extrusionOk="0" h="70118" w="12390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rect b="b" l="l" r="r" t="t"/>
                <a:pathLst>
                  <a:path extrusionOk="0" h="58416" w="121939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rect b="b" l="l" r="r" t="t"/>
                <a:pathLst>
                  <a:path extrusionOk="0" h="67472" w="119416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rect b="b" l="l" r="r" t="t"/>
                <a:pathLst>
                  <a:path extrusionOk="0" h="56332" w="11734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3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rect b="b" l="l" r="r" t="t"/>
                <a:pathLst>
                  <a:path extrusionOk="0" h="732926" w="238054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3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rect b="b" l="l" r="r" t="t"/>
                <a:pathLst>
                  <a:path extrusionOk="0" h="409866" w="236925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rect b="b" l="l" r="r" t="t"/>
                <a:pathLst>
                  <a:path extrusionOk="0" h="258577" w="160521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rect b="b" l="l" r="r" t="t"/>
                <a:pathLst>
                  <a:path extrusionOk="0" h="108805" w="61341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rect b="b" l="l" r="r" t="t"/>
                <a:pathLst>
                  <a:path extrusionOk="0" h="273865" w="191546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rect b="b" l="l" r="r" t="t"/>
                <a:pathLst>
                  <a:path extrusionOk="0" h="265455" w="368747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rect b="b" l="l" r="r" t="t"/>
                <a:pathLst>
                  <a:path extrusionOk="0" h="104755" w="100785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rect b="b" l="l" r="r" t="t"/>
                <a:pathLst>
                  <a:path extrusionOk="0" h="328692" w="201012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rect b="b" l="l" r="r" t="t"/>
                <a:pathLst>
                  <a:path extrusionOk="0" h="95119" w="122876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rect b="b" l="l" r="r" t="t"/>
                <a:pathLst>
                  <a:path extrusionOk="0" h="63751" w="122242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rect b="b" l="l" r="r" t="t"/>
                <a:pathLst>
                  <a:path extrusionOk="0" h="91654" w="122771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3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rect b="b" l="l" r="r" t="t"/>
                <a:pathLst>
                  <a:path extrusionOk="0" h="63800" w="12223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3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rect b="b" l="l" r="r" t="t"/>
                <a:pathLst>
                  <a:path extrusionOk="0" h="606004" w="211613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rect b="b" l="l" r="r" t="t"/>
                <a:pathLst>
                  <a:path extrusionOk="0" h="132132" w="135319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rect b="b" l="l" r="r" t="t"/>
                <a:pathLst>
                  <a:path extrusionOk="0" h="377666" w="192267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rect b="b" l="l" r="r" t="t"/>
                <a:pathLst>
                  <a:path extrusionOk="0" h="442443" w="219367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rect b="b" l="l" r="r" t="t"/>
                <a:pathLst>
                  <a:path extrusionOk="0" h="177613" w="146094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3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rect b="b" l="l" r="r" t="t"/>
                <a:pathLst>
                  <a:path extrusionOk="0" h="152067" w="154031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3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rect b="b" l="l" r="r" t="t"/>
                <a:pathLst>
                  <a:path extrusionOk="0" h="338613" w="196972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3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rect b="b" l="l" r="r" t="t"/>
                <a:pathLst>
                  <a:path extrusionOk="0" h="306609" w="228028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3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rect b="b" l="l" r="r" t="t"/>
                <a:pathLst>
                  <a:path extrusionOk="0" h="56976" w="115992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rect b="b" l="l" r="r" t="t"/>
                <a:pathLst>
                  <a:path extrusionOk="0" h="59099" w="71478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rect b="b" l="l" r="r" t="t"/>
                <a:pathLst>
                  <a:path extrusionOk="0" h="103155" w="70866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rect b="b" l="l" r="r" t="t"/>
                <a:pathLst>
                  <a:path extrusionOk="0" h="128318" w="85975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" name="Google Shape;287;p13"/>
            <p:cNvSpPr/>
            <p:nvPr/>
          </p:nvSpPr>
          <p:spPr>
            <a:xfrm>
              <a:off x="7297552" y="1119942"/>
              <a:ext cx="135609" cy="266405"/>
            </a:xfrm>
            <a:custGeom>
              <a:rect b="b" l="l" r="r" t="t"/>
              <a:pathLst>
                <a:path extrusionOk="0" h="333215" w="169617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7309787" y="1745656"/>
              <a:ext cx="93295" cy="72283"/>
            </a:xfrm>
            <a:custGeom>
              <a:rect b="b" l="l" r="r" t="t"/>
              <a:pathLst>
                <a:path extrusionOk="0" h="90410" w="116692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7082079" y="1727517"/>
              <a:ext cx="92957" cy="48486"/>
            </a:xfrm>
            <a:custGeom>
              <a:rect b="b" l="l" r="r" t="t"/>
              <a:pathLst>
                <a:path extrusionOk="0" h="60608" w="116196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197828" y="1680648"/>
              <a:ext cx="93274" cy="69610"/>
            </a:xfrm>
            <a:custGeom>
              <a:rect b="b" l="l" r="r" t="t"/>
              <a:pathLst>
                <a:path extrusionOk="0" h="87067" w="116665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198064" y="1702707"/>
              <a:ext cx="92850" cy="48456"/>
            </a:xfrm>
            <a:custGeom>
              <a:rect b="b" l="l" r="r" t="t"/>
              <a:pathLst>
                <a:path extrusionOk="0" h="60608" w="116135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7221254" y="1360384"/>
              <a:ext cx="326700" cy="394943"/>
            </a:xfrm>
            <a:custGeom>
              <a:rect b="b" l="l" r="r" t="t"/>
              <a:pathLst>
                <a:path extrusionOk="0" h="493987" w="408631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7417903" y="1095544"/>
              <a:ext cx="102781" cy="99997"/>
            </a:xfrm>
            <a:custGeom>
              <a:rect b="b" l="l" r="r" t="t"/>
              <a:pathLst>
                <a:path extrusionOk="0" h="125075" w="128556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7381720" y="1109556"/>
              <a:ext cx="166775" cy="325513"/>
            </a:xfrm>
            <a:custGeom>
              <a:rect b="b" l="l" r="r" t="t"/>
              <a:pathLst>
                <a:path extrusionOk="0" h="407146" w="208599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7413797" y="991818"/>
              <a:ext cx="110760" cy="134864"/>
            </a:xfrm>
            <a:custGeom>
              <a:rect b="b" l="l" r="r" t="t"/>
              <a:pathLst>
                <a:path extrusionOk="0" h="168686" w="138537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7417935" y="980032"/>
              <a:ext cx="116886" cy="115512"/>
            </a:xfrm>
            <a:custGeom>
              <a:rect b="b" l="l" r="r" t="t"/>
              <a:pathLst>
                <a:path extrusionOk="0" h="144480" w="146199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7364000" y="1109861"/>
              <a:ext cx="53839" cy="78361"/>
            </a:xfrm>
            <a:custGeom>
              <a:rect b="b" l="l" r="r" t="t"/>
              <a:pathLst>
                <a:path extrusionOk="0" h="98012" w="67341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7794459" y="3551002"/>
              <a:ext cx="540508" cy="312148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7824798" y="3491907"/>
              <a:ext cx="469764" cy="181297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7794490" y="3623727"/>
              <a:ext cx="41046" cy="82625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8298847" y="3624184"/>
              <a:ext cx="36096" cy="82168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842237" y="3535238"/>
              <a:ext cx="449908" cy="259679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7815050" y="3673683"/>
              <a:ext cx="491482" cy="17632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794490" y="3472184"/>
              <a:ext cx="540453" cy="312196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7752377" y="3752957"/>
              <a:ext cx="148877" cy="85976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787483" y="3773138"/>
              <a:ext cx="113771" cy="106232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465892" y="3799784"/>
              <a:ext cx="344817" cy="254127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113340" y="4275363"/>
              <a:ext cx="345579" cy="199519"/>
            </a:xfrm>
            <a:custGeom>
              <a:rect b="b" l="l" r="r" t="t"/>
              <a:pathLst>
                <a:path extrusionOk="0" h="249555" w="432244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5604" y="3658605"/>
              <a:ext cx="79241" cy="172485"/>
            </a:xfrm>
            <a:custGeom>
              <a:rect b="b" l="l" r="r" t="t"/>
              <a:pathLst>
                <a:path extrusionOk="0" h="215741" w="99113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356722" y="3587657"/>
              <a:ext cx="56961" cy="109603"/>
            </a:xfrm>
            <a:custGeom>
              <a:rect b="b" l="l" r="r" t="t"/>
              <a:pathLst>
                <a:path extrusionOk="0" h="137090" w="71246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8165307" y="4346248"/>
              <a:ext cx="122882" cy="68919"/>
            </a:xfrm>
            <a:custGeom>
              <a:rect b="b" l="l" r="r" t="t"/>
              <a:pathLst>
                <a:path extrusionOk="0" h="86203" w="153698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8165313" y="4357988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8255166" y="4305930"/>
              <a:ext cx="122882" cy="68953"/>
            </a:xfrm>
            <a:custGeom>
              <a:rect b="b" l="l" r="r" t="t"/>
              <a:pathLst>
                <a:path extrusionOk="0" h="86245" w="153698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8255174" y="4317703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8198325" y="3858200"/>
              <a:ext cx="179678" cy="507212"/>
            </a:xfrm>
            <a:custGeom>
              <a:rect b="b" l="l" r="r" t="t"/>
              <a:pathLst>
                <a:path extrusionOk="0" h="634412" w="224738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8224549" y="3442293"/>
              <a:ext cx="130417" cy="208730"/>
            </a:xfrm>
            <a:custGeom>
              <a:rect b="b" l="l" r="r" t="t"/>
              <a:pathLst>
                <a:path extrusionOk="0" h="261076" w="163123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8197056" y="3589895"/>
              <a:ext cx="200560" cy="332104"/>
            </a:xfrm>
            <a:custGeom>
              <a:rect b="b" l="l" r="r" t="t"/>
              <a:pathLst>
                <a:path extrusionOk="0" h="415389" w="250857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8000839" y="3631642"/>
              <a:ext cx="254644" cy="198374"/>
            </a:xfrm>
            <a:custGeom>
              <a:rect b="b" l="l" r="r" t="t"/>
              <a:pathLst>
                <a:path extrusionOk="0" h="248122" w="318504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8187055" y="3627341"/>
              <a:ext cx="77484" cy="113419"/>
            </a:xfrm>
            <a:custGeom>
              <a:rect b="b" l="l" r="r" t="t"/>
              <a:pathLst>
                <a:path extrusionOk="0" h="141862" w="96916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8224358" y="3433131"/>
              <a:ext cx="126435" cy="139356"/>
            </a:xfrm>
            <a:custGeom>
              <a:rect b="b" l="l" r="r" t="t"/>
              <a:pathLst>
                <a:path extrusionOk="0" h="174304" w="158142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3" name="Google Shape;323;p13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324" name="Google Shape;324;p1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" name="Google Shape;329;p13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330" name="Google Shape;330;p1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5" name="Google Shape;335;p13"/>
            <p:cNvSpPr/>
            <p:nvPr/>
          </p:nvSpPr>
          <p:spPr>
            <a:xfrm>
              <a:off x="7451033" y="1163186"/>
              <a:ext cx="126280" cy="353110"/>
            </a:xfrm>
            <a:custGeom>
              <a:rect b="b" l="l" r="r" t="t"/>
              <a:pathLst>
                <a:path extrusionOk="0" h="441664" w="157949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509451" y="1160411"/>
              <a:ext cx="72725" cy="98625"/>
            </a:xfrm>
            <a:custGeom>
              <a:rect b="b" l="l" r="r" t="t"/>
              <a:pathLst>
                <a:path extrusionOk="0" h="123358" w="90963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7" name="Google Shape;337;p13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338" name="Google Shape;338;p13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rect b="b" l="l" r="r" t="t"/>
                <a:pathLst>
                  <a:path extrusionOk="0" h="206311" w="357473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rect b="b" l="l" r="r" t="t"/>
                <a:pathLst>
                  <a:path extrusionOk="0" h="1032319" w="178689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rect b="b" l="l" r="r" t="t"/>
                <a:pathLst>
                  <a:path extrusionOk="0" h="206501" w="357473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rect b="b" l="l" r="r" t="t"/>
                <a:pathLst>
                  <a:path extrusionOk="0" h="721899" w="178688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rect b="b" l="l" r="r" t="t"/>
                <a:pathLst>
                  <a:path extrusionOk="0" h="399097" w="178689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rect b="b" l="l" r="r" t="t"/>
                <a:pathLst>
                  <a:path extrusionOk="0" h="303342" w="154251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rect b="b" l="l" r="r" t="t"/>
                <a:pathLst>
                  <a:path extrusionOk="0" h="82319" w="106588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rect b="b" l="l" r="r" t="t"/>
                <a:pathLst>
                  <a:path extrusionOk="0" h="55368" w="106123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rect b="b" l="l" r="r" t="t"/>
                <a:pathLst>
                  <a:path extrusionOk="0" h="79516" w="106576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rect b="b" l="l" r="r" t="t"/>
                <a:pathLst>
                  <a:path extrusionOk="0" h="55320" w="106154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rect b="b" l="l" r="r" t="t"/>
                <a:pathLst>
                  <a:path extrusionOk="0" h="450662" w="372536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rect b="b" l="l" r="r" t="t"/>
                <a:pathLst>
                  <a:path extrusionOk="0" h="114020" w="11716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rect b="b" l="l" r="r" t="t"/>
                <a:pathLst>
                  <a:path extrusionOk="0" h="370837" w="189574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rect b="b" l="l" r="r" t="t"/>
                <a:pathLst>
                  <a:path extrusionOk="0" h="153696" w="126365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rect b="b" l="l" r="r" t="t"/>
                <a:pathLst>
                  <a:path extrusionOk="0" h="131805" w="133256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rect b="b" l="l" r="r" t="t"/>
                <a:pathLst>
                  <a:path extrusionOk="0" h="88868" w="61436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4" name="Google Shape;364;p13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365" name="Google Shape;365;p13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rect b="b" l="l" r="r" t="t"/>
                  <a:pathLst>
                    <a:path extrusionOk="0" h="174500" w="303199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rect b="b" l="l" r="r" t="t"/>
                  <a:pathLst>
                    <a:path extrusionOk="0" h="45815" w="79173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rect b="b" l="l" r="r" t="t"/>
                  <a:pathLst>
                    <a:path extrusionOk="0" h="118292" w="303209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rect b="b" l="l" r="r" t="t"/>
                  <a:pathLst>
                    <a:path extrusionOk="0" h="244320" w="217122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rect b="b" l="l" r="r" t="t"/>
                  <a:pathLst>
                    <a:path extrusionOk="0" h="245364" w="216421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0" name="Google Shape;370;p13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rect b="b" l="l" r="r" t="t"/>
                <a:pathLst>
                  <a:path extrusionOk="0" h="402337" w="143174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3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rect b="b" l="l" r="r" t="t"/>
                <a:pathLst>
                  <a:path extrusionOk="0" h="112806" w="82772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2" name="Google Shape;372;p13"/>
          <p:cNvSpPr txBox="1"/>
          <p:nvPr>
            <p:ph type="ctrTitle"/>
          </p:nvPr>
        </p:nvSpPr>
        <p:spPr>
          <a:xfrm>
            <a:off x="851325" y="908675"/>
            <a:ext cx="4634700" cy="336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ПРОЕКТИРОВАНИЕ, СОПРОВОЖДЕНИЕ И РЕАЛИЗАЦИЯ ПРОГРАММ ВОСПИТАНИЯ С ИСПОЛЬЗОВАНИЕМ ОБЛАЧНЫХ РЕСУРСОВ</a:t>
            </a:r>
            <a:endParaRPr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3" name="Google Shape;5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00" y="187150"/>
            <a:ext cx="4867275" cy="4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600" y="546275"/>
            <a:ext cx="32766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3575" y="2537000"/>
            <a:ext cx="28956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7843" y="4109400"/>
            <a:ext cx="1519257" cy="9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2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2" name="Google Shape;5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624" y="3207963"/>
            <a:ext cx="2744850" cy="19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100" y="58750"/>
            <a:ext cx="205499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8663" y="961050"/>
            <a:ext cx="2408951" cy="340712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2"/>
          <p:cNvSpPr txBox="1"/>
          <p:nvPr/>
        </p:nvSpPr>
        <p:spPr>
          <a:xfrm>
            <a:off x="2571600" y="0"/>
            <a:ext cx="65343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Совместный доступ, мотивация, полезная информация</a:t>
            </a:r>
            <a:endParaRPr sz="200"/>
          </a:p>
        </p:txBody>
      </p:sp>
      <p:pic>
        <p:nvPicPr>
          <p:cNvPr id="586" name="Google Shape;58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4875" y="540150"/>
            <a:ext cx="1807748" cy="25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3300" y="1073549"/>
            <a:ext cx="2002624" cy="2832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3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3" name="Google Shape;593;p33"/>
          <p:cNvPicPr preferRelativeResize="0"/>
          <p:nvPr/>
        </p:nvPicPr>
        <p:blipFill rotWithShape="1">
          <a:blip r:embed="rId3">
            <a:alphaModFix/>
          </a:blip>
          <a:srcRect b="6561" l="9933" r="11350" t="7335"/>
          <a:stretch/>
        </p:blipFill>
        <p:spPr>
          <a:xfrm>
            <a:off x="6012062" y="2116000"/>
            <a:ext cx="2960060" cy="28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838" y="1086300"/>
            <a:ext cx="2908024" cy="29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0" y="134575"/>
            <a:ext cx="2847301" cy="284730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3"/>
          <p:cNvSpPr txBox="1"/>
          <p:nvPr/>
        </p:nvSpPr>
        <p:spPr>
          <a:xfrm>
            <a:off x="5654900" y="0"/>
            <a:ext cx="34887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“</a:t>
            </a:r>
            <a:r>
              <a:rPr lang="en" sz="24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Mentimeter”</a:t>
            </a:r>
            <a:endParaRPr sz="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4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Риски</a:t>
            </a:r>
            <a:endParaRPr/>
          </a:p>
        </p:txBody>
      </p:sp>
      <p:sp>
        <p:nvSpPr>
          <p:cNvPr id="602" name="Google Shape;602;p34"/>
          <p:cNvSpPr txBox="1"/>
          <p:nvPr>
            <p:ph idx="1" type="body"/>
          </p:nvPr>
        </p:nvSpPr>
        <p:spPr>
          <a:xfrm>
            <a:off x="546975" y="1279200"/>
            <a:ext cx="3877200" cy="321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Потеря данных по вине сотрудников (удаление ресурса, предназначенного для всех)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"Замусоривание" общего виртуального пространства </a:t>
            </a:r>
            <a:endParaRPr sz="2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Киберугрозы</a:t>
            </a:r>
            <a:endParaRPr sz="2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Большие временные затраты</a:t>
            </a:r>
            <a:endParaRPr sz="2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Неопределённость в стабильности использования Google</a:t>
            </a:r>
            <a:endParaRPr sz="2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34"/>
          <p:cNvSpPr txBox="1"/>
          <p:nvPr>
            <p:ph idx="2" type="body"/>
          </p:nvPr>
        </p:nvSpPr>
        <p:spPr>
          <a:xfrm>
            <a:off x="5156125" y="1216500"/>
            <a:ext cx="3492900" cy="363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50">
                <a:latin typeface="Calibri"/>
                <a:ea typeface="Calibri"/>
                <a:cs typeface="Calibri"/>
                <a:sym typeface="Calibri"/>
              </a:rPr>
              <a:t>Создание условий для самообразования сотрудников</a:t>
            </a:r>
            <a:r>
              <a:rPr lang="en" sz="205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50">
                <a:latin typeface="Calibri"/>
                <a:ea typeface="Calibri"/>
                <a:cs typeface="Calibri"/>
                <a:sym typeface="Calibri"/>
              </a:rPr>
              <a:t>Создание условий для самообразования сотрудников; взаимоконтроль</a:t>
            </a:r>
            <a:endParaRPr sz="20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50">
                <a:latin typeface="Calibri"/>
                <a:ea typeface="Calibri"/>
                <a:cs typeface="Calibri"/>
                <a:sym typeface="Calibri"/>
              </a:rPr>
              <a:t>Распределение обязанностей</a:t>
            </a:r>
            <a:endParaRPr sz="20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50">
                <a:latin typeface="Calibri"/>
                <a:ea typeface="Calibri"/>
                <a:cs typeface="Calibri"/>
                <a:sym typeface="Calibri"/>
              </a:rPr>
              <a:t>Поиск и изучение  подобных сервисов</a:t>
            </a:r>
            <a:endParaRPr sz="2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4"/>
          <p:cNvSpPr txBox="1"/>
          <p:nvPr>
            <p:ph idx="3" type="body"/>
          </p:nvPr>
        </p:nvSpPr>
        <p:spPr>
          <a:xfrm>
            <a:off x="9180125" y="1903125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6" name="Google Shape;606;p34"/>
          <p:cNvGrpSpPr/>
          <p:nvPr/>
        </p:nvGrpSpPr>
        <p:grpSpPr>
          <a:xfrm>
            <a:off x="309168" y="1444597"/>
            <a:ext cx="208642" cy="286973"/>
            <a:chOff x="11033597" y="1011159"/>
            <a:chExt cx="482075" cy="720133"/>
          </a:xfrm>
        </p:grpSpPr>
        <p:sp>
          <p:nvSpPr>
            <p:cNvPr id="607" name="Google Shape;607;p34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34"/>
          <p:cNvGrpSpPr/>
          <p:nvPr/>
        </p:nvGrpSpPr>
        <p:grpSpPr>
          <a:xfrm>
            <a:off x="309168" y="2459492"/>
            <a:ext cx="208642" cy="303968"/>
            <a:chOff x="11033597" y="1011159"/>
            <a:chExt cx="482075" cy="720133"/>
          </a:xfrm>
        </p:grpSpPr>
        <p:sp>
          <p:nvSpPr>
            <p:cNvPr id="612" name="Google Shape;612;p34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6" name="Google Shape;616;p34"/>
          <p:cNvSpPr txBox="1"/>
          <p:nvPr>
            <p:ph type="title"/>
          </p:nvPr>
        </p:nvSpPr>
        <p:spPr>
          <a:xfrm>
            <a:off x="4695500" y="605600"/>
            <a:ext cx="3804600" cy="7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Пути решения</a:t>
            </a:r>
            <a:endParaRPr sz="4200"/>
          </a:p>
        </p:txBody>
      </p:sp>
      <p:grpSp>
        <p:nvGrpSpPr>
          <p:cNvPr id="617" name="Google Shape;617;p34"/>
          <p:cNvGrpSpPr/>
          <p:nvPr/>
        </p:nvGrpSpPr>
        <p:grpSpPr>
          <a:xfrm>
            <a:off x="309168" y="3061817"/>
            <a:ext cx="208642" cy="303968"/>
            <a:chOff x="11033597" y="1011159"/>
            <a:chExt cx="482075" cy="720133"/>
          </a:xfrm>
        </p:grpSpPr>
        <p:sp>
          <p:nvSpPr>
            <p:cNvPr id="618" name="Google Shape;618;p34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34"/>
          <p:cNvGrpSpPr/>
          <p:nvPr/>
        </p:nvGrpSpPr>
        <p:grpSpPr>
          <a:xfrm>
            <a:off x="309168" y="3534642"/>
            <a:ext cx="208642" cy="303968"/>
            <a:chOff x="11033597" y="1011159"/>
            <a:chExt cx="482075" cy="720133"/>
          </a:xfrm>
        </p:grpSpPr>
        <p:sp>
          <p:nvSpPr>
            <p:cNvPr id="623" name="Google Shape;623;p34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34"/>
          <p:cNvGrpSpPr/>
          <p:nvPr/>
        </p:nvGrpSpPr>
        <p:grpSpPr>
          <a:xfrm>
            <a:off x="309168" y="3975342"/>
            <a:ext cx="208642" cy="303968"/>
            <a:chOff x="11033597" y="1011159"/>
            <a:chExt cx="482075" cy="720133"/>
          </a:xfrm>
        </p:grpSpPr>
        <p:sp>
          <p:nvSpPr>
            <p:cNvPr id="628" name="Google Shape;628;p34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34"/>
          <p:cNvGrpSpPr/>
          <p:nvPr/>
        </p:nvGrpSpPr>
        <p:grpSpPr>
          <a:xfrm>
            <a:off x="4811969" y="1369786"/>
            <a:ext cx="344152" cy="436593"/>
            <a:chOff x="8770051" y="937343"/>
            <a:chExt cx="744273" cy="793950"/>
          </a:xfrm>
        </p:grpSpPr>
        <p:sp>
          <p:nvSpPr>
            <p:cNvPr id="633" name="Google Shape;633;p34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8" name="Google Shape;638;p34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639" name="Google Shape;639;p34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4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4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34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34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34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34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34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4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4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9" name="Google Shape;649;p34"/>
          <p:cNvGrpSpPr/>
          <p:nvPr/>
        </p:nvGrpSpPr>
        <p:grpSpPr>
          <a:xfrm>
            <a:off x="4811966" y="2438770"/>
            <a:ext cx="344152" cy="436593"/>
            <a:chOff x="8770051" y="937343"/>
            <a:chExt cx="744273" cy="793950"/>
          </a:xfrm>
        </p:grpSpPr>
        <p:sp>
          <p:nvSpPr>
            <p:cNvPr id="650" name="Google Shape;650;p34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5" name="Google Shape;655;p34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656" name="Google Shape;656;p34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34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34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34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34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34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34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34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34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34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6" name="Google Shape;666;p34"/>
          <p:cNvGrpSpPr/>
          <p:nvPr/>
        </p:nvGrpSpPr>
        <p:grpSpPr>
          <a:xfrm>
            <a:off x="4811969" y="3975348"/>
            <a:ext cx="344152" cy="436593"/>
            <a:chOff x="8770051" y="937343"/>
            <a:chExt cx="744273" cy="793950"/>
          </a:xfrm>
        </p:grpSpPr>
        <p:sp>
          <p:nvSpPr>
            <p:cNvPr id="667" name="Google Shape;667;p34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2" name="Google Shape;672;p34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673" name="Google Shape;673;p34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34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34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34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34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34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34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34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34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34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3" name="Google Shape;683;p34"/>
          <p:cNvGrpSpPr/>
          <p:nvPr/>
        </p:nvGrpSpPr>
        <p:grpSpPr>
          <a:xfrm>
            <a:off x="4811969" y="3401998"/>
            <a:ext cx="344152" cy="436593"/>
            <a:chOff x="8770051" y="937343"/>
            <a:chExt cx="744273" cy="793950"/>
          </a:xfrm>
        </p:grpSpPr>
        <p:sp>
          <p:nvSpPr>
            <p:cNvPr id="684" name="Google Shape;684;p34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34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690" name="Google Shape;690;p34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34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34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34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34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34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34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34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34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4"/>
          <p:cNvSpPr txBox="1"/>
          <p:nvPr>
            <p:ph idx="1" type="body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0" name="Google Shape;3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62" y="194900"/>
            <a:ext cx="8474076" cy="4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5"/>
          <p:cNvSpPr txBox="1"/>
          <p:nvPr>
            <p:ph idx="1" type="body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8" name="Google Shape;3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62" y="181450"/>
            <a:ext cx="8474076" cy="47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2060" y="640500"/>
            <a:ext cx="1350590" cy="1012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15"/>
          <p:cNvCxnSpPr/>
          <p:nvPr/>
        </p:nvCxnSpPr>
        <p:spPr>
          <a:xfrm flipH="1" rot="10800000">
            <a:off x="3655925" y="1677350"/>
            <a:ext cx="513000" cy="276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1" name="Google Shape;391;p15"/>
          <p:cNvCxnSpPr/>
          <p:nvPr/>
        </p:nvCxnSpPr>
        <p:spPr>
          <a:xfrm>
            <a:off x="5392350" y="1677400"/>
            <a:ext cx="513000" cy="328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97" name="Google Shape;3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3" name="Google Shape;4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02" y="99925"/>
            <a:ext cx="4884800" cy="477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1825" y="2772450"/>
            <a:ext cx="6837226" cy="17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7"/>
          <p:cNvSpPr/>
          <p:nvPr/>
        </p:nvSpPr>
        <p:spPr>
          <a:xfrm>
            <a:off x="1966950" y="203550"/>
            <a:ext cx="2860500" cy="341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7"/>
          <p:cNvSpPr/>
          <p:nvPr/>
        </p:nvSpPr>
        <p:spPr>
          <a:xfrm>
            <a:off x="4400200" y="2772450"/>
            <a:ext cx="4521000" cy="40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7" name="Google Shape;407;p17"/>
          <p:cNvCxnSpPr>
            <a:stCxn id="408" idx="1"/>
            <a:endCxn id="405" idx="3"/>
          </p:cNvCxnSpPr>
          <p:nvPr/>
        </p:nvCxnSpPr>
        <p:spPr>
          <a:xfrm rot="10800000">
            <a:off x="4827450" y="374125"/>
            <a:ext cx="1154700" cy="122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9" name="Google Shape;409;p17"/>
          <p:cNvCxnSpPr/>
          <p:nvPr/>
        </p:nvCxnSpPr>
        <p:spPr>
          <a:xfrm>
            <a:off x="6756175" y="1814550"/>
            <a:ext cx="1194000" cy="95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17"/>
          <p:cNvSpPr txBox="1"/>
          <p:nvPr/>
        </p:nvSpPr>
        <p:spPr>
          <a:xfrm>
            <a:off x="5982150" y="1381675"/>
            <a:ext cx="28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Barlow Light"/>
                <a:ea typeface="Barlow Light"/>
                <a:cs typeface="Barlow Light"/>
                <a:sym typeface="Barlow Light"/>
              </a:rPr>
              <a:t>Названия страниц учительской</a:t>
            </a:r>
            <a:endParaRPr sz="1600">
              <a:solidFill>
                <a:srgbClr val="FF0000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410" name="Google Shape;410;p17"/>
          <p:cNvSpPr/>
          <p:nvPr/>
        </p:nvSpPr>
        <p:spPr>
          <a:xfrm>
            <a:off x="361125" y="2688850"/>
            <a:ext cx="2050800" cy="206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7"/>
          <p:cNvSpPr txBox="1"/>
          <p:nvPr/>
        </p:nvSpPr>
        <p:spPr>
          <a:xfrm>
            <a:off x="5903300" y="0"/>
            <a:ext cx="320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Виртуальная учительская </a:t>
            </a:r>
            <a:endParaRPr sz="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7" name="Google Shape;4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50" y="615600"/>
            <a:ext cx="46672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8"/>
          <p:cNvSpPr txBox="1"/>
          <p:nvPr/>
        </p:nvSpPr>
        <p:spPr>
          <a:xfrm>
            <a:off x="0" y="0"/>
            <a:ext cx="897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Страница учительской “Навигатор”</a:t>
            </a:r>
            <a:endParaRPr/>
          </a:p>
        </p:txBody>
      </p:sp>
      <p:pic>
        <p:nvPicPr>
          <p:cNvPr id="419" name="Google Shape;4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801" y="615600"/>
            <a:ext cx="2999800" cy="22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8"/>
          <p:cNvSpPr/>
          <p:nvPr/>
        </p:nvSpPr>
        <p:spPr>
          <a:xfrm>
            <a:off x="5973800" y="638175"/>
            <a:ext cx="2999700" cy="24339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8"/>
          <p:cNvSpPr/>
          <p:nvPr/>
        </p:nvSpPr>
        <p:spPr>
          <a:xfrm>
            <a:off x="91775" y="615600"/>
            <a:ext cx="4667400" cy="36201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8725" y="3072075"/>
            <a:ext cx="5905275" cy="19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8"/>
          <p:cNvSpPr/>
          <p:nvPr/>
        </p:nvSpPr>
        <p:spPr>
          <a:xfrm>
            <a:off x="3238725" y="3094650"/>
            <a:ext cx="5905200" cy="19746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9" name="Google Shape;4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75" y="720050"/>
            <a:ext cx="4472299" cy="43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950" y="723850"/>
            <a:ext cx="3044075" cy="25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3925" y="3361250"/>
            <a:ext cx="2975101" cy="167074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9"/>
          <p:cNvSpPr txBox="1"/>
          <p:nvPr/>
        </p:nvSpPr>
        <p:spPr>
          <a:xfrm>
            <a:off x="0" y="0"/>
            <a:ext cx="897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Страница учительской “Мероприятия”</a:t>
            </a: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5585413" y="720038"/>
            <a:ext cx="2999700" cy="25368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19"/>
          <p:cNvSpPr/>
          <p:nvPr/>
        </p:nvSpPr>
        <p:spPr>
          <a:xfrm>
            <a:off x="5585425" y="3361275"/>
            <a:ext cx="2999700" cy="1670700"/>
          </a:xfrm>
          <a:prstGeom prst="rect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0" y="139275"/>
            <a:ext cx="48863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250" y="1213750"/>
            <a:ext cx="4976749" cy="24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0" y="2405075"/>
            <a:ext cx="4468426" cy="22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0824" y="3722500"/>
            <a:ext cx="2656201" cy="13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0"/>
          <p:cNvSpPr txBox="1"/>
          <p:nvPr/>
        </p:nvSpPr>
        <p:spPr>
          <a:xfrm>
            <a:off x="4946875" y="139275"/>
            <a:ext cx="41970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rPr>
              <a:t>Страница учительской “Мероприятия”</a:t>
            </a:r>
            <a:endParaRPr sz="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