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68" r:id="rId3"/>
    <p:sldId id="257" r:id="rId4"/>
    <p:sldId id="258" r:id="rId5"/>
    <p:sldId id="267" r:id="rId6"/>
    <p:sldId id="259" r:id="rId7"/>
    <p:sldId id="266" r:id="rId8"/>
    <p:sldId id="260" r:id="rId9"/>
    <p:sldId id="261" r:id="rId10"/>
    <p:sldId id="271" r:id="rId11"/>
    <p:sldId id="262" r:id="rId12"/>
    <p:sldId id="263" r:id="rId13"/>
    <p:sldId id="270" r:id="rId14"/>
    <p:sldId id="264" r:id="rId15"/>
    <p:sldId id="269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 autoAdjust="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4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4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13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9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7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6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8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6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3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4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6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7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3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4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2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0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5271" y="180305"/>
            <a:ext cx="8911620" cy="669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Муниципальное автономное общеобразовательное учреждение «Средняя общеобразовательная школа № 59 г. Челябинска»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6736" y="1584960"/>
            <a:ext cx="10034016" cy="46695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Особенности проектной деятельности по информатике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81894" y="3968287"/>
            <a:ext cx="34628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Баркин </a:t>
            </a:r>
            <a:r>
              <a:rPr lang="ru-RU" dirty="0"/>
              <a:t>Сергей </a:t>
            </a:r>
            <a:r>
              <a:rPr lang="ru-RU" dirty="0" smtClean="0"/>
              <a:t>Андреевич,</a:t>
            </a:r>
          </a:p>
          <a:p>
            <a:pPr algn="r"/>
            <a:r>
              <a:rPr lang="ru-RU" dirty="0" smtClean="0"/>
              <a:t>Учитель информатики </a:t>
            </a:r>
          </a:p>
          <a:p>
            <a:pPr algn="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16913" y="59644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Челябинск, 2019</a:t>
            </a:r>
          </a:p>
        </p:txBody>
      </p:sp>
    </p:spTree>
    <p:extLst>
      <p:ext uri="{BB962C8B-B14F-4D97-AF65-F5344CB8AC3E}">
        <p14:creationId xmlns:p14="http://schemas.microsoft.com/office/powerpoint/2010/main" val="13819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крин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3" y="388622"/>
            <a:ext cx="5243404" cy="390195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крин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56" y="1000892"/>
            <a:ext cx="6940441" cy="514281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032" y="599726"/>
            <a:ext cx="9736771" cy="1280890"/>
          </a:xfrm>
        </p:spPr>
        <p:txBody>
          <a:bodyPr/>
          <a:lstStyle/>
          <a:p>
            <a:r>
              <a:rPr lang="ru-RU" dirty="0" smtClean="0"/>
              <a:t>Роль информатики в создании 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69021" y="3247906"/>
            <a:ext cx="3233613" cy="10466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36326" y="5417662"/>
            <a:ext cx="2548128" cy="104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презентации для защиты проекта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36326" y="4052578"/>
            <a:ext cx="2548128" cy="10972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проектного продукта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36326" y="1447064"/>
            <a:ext cx="2548128" cy="103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Поиск информации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36326" y="2699266"/>
            <a:ext cx="2548128" cy="10972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 проектной документации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6302634" y="1965224"/>
            <a:ext cx="1933692" cy="1544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1"/>
          </p:cNvCxnSpPr>
          <p:nvPr/>
        </p:nvCxnSpPr>
        <p:spPr>
          <a:xfrm flipH="1">
            <a:off x="6302634" y="3247906"/>
            <a:ext cx="1933692" cy="399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1"/>
            <a:endCxn id="5" idx="3"/>
          </p:cNvCxnSpPr>
          <p:nvPr/>
        </p:nvCxnSpPr>
        <p:spPr>
          <a:xfrm flipH="1" flipV="1">
            <a:off x="6302634" y="3771216"/>
            <a:ext cx="1933692" cy="830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1"/>
          </p:cNvCxnSpPr>
          <p:nvPr/>
        </p:nvCxnSpPr>
        <p:spPr>
          <a:xfrm flipH="1" flipV="1">
            <a:off x="6302634" y="3972910"/>
            <a:ext cx="1933692" cy="1967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Замечательные </a:t>
            </a:r>
            <a:r>
              <a:rPr lang="ru-RU" dirty="0" smtClean="0"/>
              <a:t>кривые: </a:t>
            </a:r>
            <a:r>
              <a:rPr lang="ru-RU" dirty="0"/>
              <a:t>розы и спирали.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30598" y="2094690"/>
            <a:ext cx="9431971" cy="4326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Цель</a:t>
            </a:r>
            <a:r>
              <a:rPr lang="ru-RU" sz="2000" dirty="0"/>
              <a:t>: Исследовать применение роз и различных спиралей в жизни человека. </a:t>
            </a:r>
            <a:endParaRPr lang="ru-RU" sz="2000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Задачи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dirty="0" smtClean="0"/>
              <a:t>Выяснить</a:t>
            </a:r>
            <a:r>
              <a:rPr lang="ru-RU" sz="2000" dirty="0"/>
              <a:t>, что такое розы и спирали, и какие их виды существуют.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Изучить </a:t>
            </a:r>
            <a:r>
              <a:rPr lang="ru-RU" sz="2000" dirty="0"/>
              <a:t>возможности  </a:t>
            </a:r>
            <a:r>
              <a:rPr lang="ru-RU" sz="2000" dirty="0" err="1"/>
              <a:t>Microsoft</a:t>
            </a:r>
            <a:r>
              <a:rPr lang="ru-RU" sz="2000" dirty="0"/>
              <a:t> </a:t>
            </a:r>
            <a:r>
              <a:rPr lang="ru-RU" sz="2000" dirty="0" err="1"/>
              <a:t>Excel</a:t>
            </a:r>
            <a:r>
              <a:rPr lang="ru-RU" sz="2000" dirty="0"/>
              <a:t> для построения изображений роз и спиралей</a:t>
            </a:r>
            <a:r>
              <a:rPr lang="ru-RU" sz="2000" dirty="0" smtClean="0"/>
              <a:t>.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Построить свои розы в электронных таблицах.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Проектный </a:t>
            </a:r>
            <a:r>
              <a:rPr lang="ru-RU" sz="2000" b="1" dirty="0"/>
              <a:t>продукт:</a:t>
            </a:r>
            <a:r>
              <a:rPr lang="ru-RU" sz="2000" dirty="0"/>
              <a:t> Интерактивная модель розы.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818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"/>
          <a:stretch/>
        </p:blipFill>
        <p:spPr bwMode="auto">
          <a:xfrm>
            <a:off x="893380" y="262760"/>
            <a:ext cx="5801710" cy="3426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9"/>
          <a:stretch/>
        </p:blipFill>
        <p:spPr bwMode="auto">
          <a:xfrm>
            <a:off x="5896303" y="2982647"/>
            <a:ext cx="5969877" cy="3544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8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05445"/>
          </a:xfrm>
        </p:spPr>
        <p:txBody>
          <a:bodyPr/>
          <a:lstStyle/>
          <a:p>
            <a:r>
              <a:rPr lang="ru-RU" dirty="0"/>
              <a:t>Волшебство в науке.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67712" y="1571223"/>
            <a:ext cx="9236900" cy="4778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Цель: </a:t>
            </a:r>
            <a:r>
              <a:rPr lang="ru-RU" sz="2000" dirty="0"/>
              <a:t>Изучить физические явления.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Задачи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dirty="0" smtClean="0"/>
              <a:t>Изучить </a:t>
            </a:r>
            <a:r>
              <a:rPr lang="ru-RU" sz="2000" dirty="0"/>
              <a:t>дополнительную литературу по физике.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Определить, какие </a:t>
            </a:r>
            <a:r>
              <a:rPr lang="ru-RU" sz="2000" dirty="0"/>
              <a:t>физические явления можно изучить в домашних условиях</a:t>
            </a:r>
            <a:r>
              <a:rPr lang="ru-RU" sz="2000" dirty="0" smtClean="0"/>
              <a:t>.</a:t>
            </a:r>
          </a:p>
          <a:p>
            <a:pPr>
              <a:buFontTx/>
              <a:buChar char="-"/>
            </a:pPr>
            <a:r>
              <a:rPr lang="ru-RU" sz="2000" dirty="0" smtClean="0"/>
              <a:t>Провести </a:t>
            </a:r>
            <a:r>
              <a:rPr lang="ru-RU" sz="2000" dirty="0"/>
              <a:t>опыты, фиксируя ход работы на видео.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Изучить </a:t>
            </a:r>
            <a:r>
              <a:rPr lang="ru-RU" sz="2000" dirty="0"/>
              <a:t>возможности </a:t>
            </a:r>
            <a:r>
              <a:rPr lang="ru-RU" sz="2000" dirty="0" smtClean="0"/>
              <a:t>программы Киностудия </a:t>
            </a:r>
            <a:r>
              <a:rPr lang="ru-RU" sz="2000" dirty="0" err="1"/>
              <a:t>Windows</a:t>
            </a:r>
            <a:r>
              <a:rPr lang="ru-RU" sz="2000" dirty="0"/>
              <a:t> </a:t>
            </a:r>
            <a:r>
              <a:rPr lang="ru-RU" sz="2000" dirty="0" err="1"/>
              <a:t>Live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Создать </a:t>
            </a:r>
            <a:r>
              <a:rPr lang="ru-RU" sz="2000" dirty="0"/>
              <a:t>видеофильм с целью популяризации науки.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Проектный </a:t>
            </a:r>
            <a:r>
              <a:rPr lang="ru-RU" sz="2000" b="1" dirty="0"/>
              <a:t>продукт: </a:t>
            </a:r>
            <a:r>
              <a:rPr lang="ru-RU" sz="2000" dirty="0"/>
              <a:t>Видеофильм.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5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1" y="247816"/>
            <a:ext cx="8734097" cy="3930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2" y="3575356"/>
            <a:ext cx="6695089" cy="301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766" y="2723367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4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172"/>
          </a:xfrm>
        </p:spPr>
        <p:txBody>
          <a:bodyPr/>
          <a:lstStyle/>
          <a:p>
            <a:r>
              <a:rPr lang="ru-RU" dirty="0" smtClean="0"/>
              <a:t>Прикладные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89656"/>
            <a:ext cx="8915400" cy="5027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-   </a:t>
            </a:r>
            <a:r>
              <a:rPr lang="ru-RU" sz="2000" b="1" dirty="0" err="1" smtClean="0"/>
              <a:t>Microsoft</a:t>
            </a:r>
            <a:r>
              <a:rPr lang="ru-RU" sz="2000" b="1" dirty="0" smtClean="0"/>
              <a:t> </a:t>
            </a:r>
            <a:r>
              <a:rPr lang="ru-RU" sz="2000" b="1" dirty="0" err="1"/>
              <a:t>PowerPoint</a:t>
            </a:r>
            <a:r>
              <a:rPr lang="ru-RU" sz="2000" b="1" dirty="0"/>
              <a:t> — с помощью этой программы, ученики могут подготовить выступление с использованием слайдов. </a:t>
            </a:r>
          </a:p>
          <a:p>
            <a:pPr marL="0" indent="0">
              <a:buNone/>
            </a:pPr>
            <a:r>
              <a:rPr lang="ru-RU" sz="2000" b="1" dirty="0"/>
              <a:t>-  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Microsoft</a:t>
            </a:r>
            <a:r>
              <a:rPr lang="ru-RU" sz="2000" b="1" dirty="0" smtClean="0"/>
              <a:t> </a:t>
            </a:r>
            <a:r>
              <a:rPr lang="ru-RU" sz="2000" b="1" dirty="0" err="1"/>
              <a:t>Excel</a:t>
            </a:r>
            <a:r>
              <a:rPr lang="ru-RU" sz="2000" b="1" dirty="0"/>
              <a:t> — с помощью этой программы, ученики могут обработать большое количество информации представленной в табличном виде, произвести необходимые расчёты, построить диаграммы и графики</a:t>
            </a:r>
            <a:r>
              <a:rPr lang="ru-RU" sz="2000" b="1" dirty="0" smtClean="0"/>
              <a:t>. </a:t>
            </a:r>
          </a:p>
          <a:p>
            <a:pPr marL="0" indent="0">
              <a:buNone/>
            </a:pPr>
            <a:r>
              <a:rPr lang="ru-RU" sz="2000" b="1" dirty="0" smtClean="0"/>
              <a:t>-   </a:t>
            </a:r>
            <a:r>
              <a:rPr lang="ru-RU" sz="2000" b="1" dirty="0" err="1" smtClean="0"/>
              <a:t>Microsoft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Word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Publisher</a:t>
            </a:r>
            <a:r>
              <a:rPr lang="ru-RU" sz="2000" b="1" dirty="0" smtClean="0"/>
              <a:t> — с помощью этой программы ученики могут подготовить доклад, статью, реферат, журнал, публикацию.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- </a:t>
            </a:r>
            <a:r>
              <a:rPr lang="ru-RU" sz="2000" b="1" dirty="0" smtClean="0"/>
              <a:t> </a:t>
            </a:r>
            <a:r>
              <a:rPr lang="ru-RU" sz="2000" b="1" dirty="0" err="1"/>
              <a:t>Paint</a:t>
            </a:r>
            <a:r>
              <a:rPr lang="ru-RU" sz="2000" b="1" dirty="0"/>
              <a:t>, </a:t>
            </a:r>
            <a:r>
              <a:rPr lang="ru-RU" sz="2000" b="1" dirty="0" err="1"/>
              <a:t>Photoshop</a:t>
            </a:r>
            <a:r>
              <a:rPr lang="ru-RU" sz="2000" b="1" dirty="0"/>
              <a:t>, </a:t>
            </a:r>
            <a:r>
              <a:rPr lang="ru-RU" sz="2000" b="1" dirty="0" err="1"/>
              <a:t>CorelDRAW</a:t>
            </a:r>
            <a:r>
              <a:rPr lang="ru-RU" sz="2000" b="1" dirty="0"/>
              <a:t> — с помощью этих программ ученики могут отредактировать графические материалы.</a:t>
            </a:r>
          </a:p>
          <a:p>
            <a:pPr marL="0" indent="0">
              <a:buNone/>
            </a:pPr>
            <a:r>
              <a:rPr lang="ru-RU" sz="2000" b="1" dirty="0"/>
              <a:t> -  </a:t>
            </a:r>
            <a:r>
              <a:rPr lang="ru-RU" sz="2000" b="1" dirty="0" smtClean="0"/>
              <a:t>Киностудия </a:t>
            </a:r>
            <a:r>
              <a:rPr lang="ru-RU" sz="2000" b="1" dirty="0" err="1"/>
              <a:t>Windows</a:t>
            </a:r>
            <a:r>
              <a:rPr lang="ru-RU" sz="2000" b="1" dirty="0"/>
              <a:t>, </a:t>
            </a:r>
            <a:r>
              <a:rPr lang="ru-RU" sz="2000" b="1" dirty="0" err="1"/>
              <a:t>Sony</a:t>
            </a:r>
            <a:r>
              <a:rPr lang="ru-RU" sz="2000" b="1" dirty="0"/>
              <a:t> </a:t>
            </a:r>
            <a:r>
              <a:rPr lang="ru-RU" sz="2000" b="1" dirty="0" err="1"/>
              <a:t>Vegas</a:t>
            </a:r>
            <a:r>
              <a:rPr lang="ru-RU" sz="2000" b="1" dirty="0"/>
              <a:t> PRO— с помощью этой программы ученики могут создать видеофильм или отредактировать уже полученный видеоматериал.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02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Типология проектов по ФГОС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292096" y="2133600"/>
            <a:ext cx="9212516" cy="3777622"/>
          </a:xfrm>
        </p:spPr>
        <p:txBody>
          <a:bodyPr/>
          <a:lstStyle/>
          <a:p>
            <a:pPr>
              <a:buAutoNum type="arabicPeriod"/>
            </a:pPr>
            <a:r>
              <a:rPr lang="ru-RU" sz="3600" dirty="0" smtClean="0"/>
              <a:t>Исследовательский проект</a:t>
            </a:r>
          </a:p>
          <a:p>
            <a:pPr>
              <a:buAutoNum type="arabicPeriod"/>
            </a:pPr>
            <a:r>
              <a:rPr lang="ru-RU" sz="3600" dirty="0" smtClean="0"/>
              <a:t>Информационно - познавательный проект</a:t>
            </a:r>
          </a:p>
          <a:p>
            <a:pPr>
              <a:buAutoNum type="arabicPeriod"/>
            </a:pPr>
            <a:r>
              <a:rPr lang="ru-RU" sz="3600" dirty="0" smtClean="0"/>
              <a:t>Социальный проект</a:t>
            </a:r>
          </a:p>
          <a:p>
            <a:pPr>
              <a:buAutoNum type="arabicPeriod"/>
            </a:pPr>
            <a:r>
              <a:rPr lang="ru-RU" sz="3600" dirty="0" smtClean="0"/>
              <a:t>Творческий проект</a:t>
            </a:r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7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Мобильная зависимость подростков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206752" y="1442434"/>
            <a:ext cx="9297859" cy="4906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Цель:</a:t>
            </a:r>
            <a:r>
              <a:rPr lang="ru-RU" sz="2000" dirty="0"/>
              <a:t> Определить уровень мобильной зависимости в своем классе.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Задачи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dirty="0" smtClean="0"/>
              <a:t>Узнать</a:t>
            </a:r>
            <a:r>
              <a:rPr lang="ru-RU" sz="2000" dirty="0"/>
              <a:t>, что такое мобильная зависимость.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Определить </a:t>
            </a:r>
            <a:r>
              <a:rPr lang="ru-RU" sz="2000" dirty="0"/>
              <a:t>признаки мобильной зависимости.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Разработать </a:t>
            </a:r>
            <a:r>
              <a:rPr lang="ru-RU" sz="2000" dirty="0"/>
              <a:t>анкету для определения зависимости.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По </a:t>
            </a:r>
            <a:r>
              <a:rPr lang="ru-RU" sz="2000" dirty="0"/>
              <a:t>итогам анкетирования составить отчет и предложить пути преодоления мобильной зависимости.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Изучит </a:t>
            </a:r>
            <a:r>
              <a:rPr lang="ru-RU" sz="2000" dirty="0"/>
              <a:t>возможности программ </a:t>
            </a:r>
            <a:r>
              <a:rPr lang="ru-RU" sz="2000" dirty="0" err="1"/>
              <a:t>Microsoft</a:t>
            </a:r>
            <a:r>
              <a:rPr lang="ru-RU" sz="2000" dirty="0"/>
              <a:t> </a:t>
            </a:r>
            <a:r>
              <a:rPr lang="ru-RU" sz="2000" dirty="0" err="1"/>
              <a:t>Word</a:t>
            </a:r>
            <a:r>
              <a:rPr lang="ru-RU" sz="2000" dirty="0"/>
              <a:t> и </a:t>
            </a:r>
            <a:r>
              <a:rPr lang="ru-RU" sz="2000" dirty="0" err="1"/>
              <a:t>Microsoft</a:t>
            </a:r>
            <a:r>
              <a:rPr lang="ru-RU" sz="2000" dirty="0"/>
              <a:t> </a:t>
            </a:r>
            <a:r>
              <a:rPr lang="ru-RU" sz="2000" dirty="0" err="1"/>
              <a:t>Excel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Проектный </a:t>
            </a:r>
            <a:r>
              <a:rPr lang="ru-RU" sz="2000" b="1" dirty="0"/>
              <a:t>продукт:</a:t>
            </a:r>
            <a:r>
              <a:rPr lang="ru-RU" sz="2000" dirty="0"/>
              <a:t> Брошюра.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67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305\Pictures\2019-12-16\Scan1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9882" y="693092"/>
            <a:ext cx="3555409" cy="502849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305\Pictures\2019-12-16\Scan10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b="46691"/>
          <a:stretch/>
        </p:blipFill>
        <p:spPr bwMode="auto">
          <a:xfrm rot="5400000">
            <a:off x="8173087" y="1859315"/>
            <a:ext cx="4422484" cy="285943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7" b="25390"/>
          <a:stretch/>
        </p:blipFill>
        <p:spPr>
          <a:xfrm>
            <a:off x="304800" y="1077792"/>
            <a:ext cx="2996941" cy="44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9535"/>
          </a:xfrm>
        </p:spPr>
        <p:txBody>
          <a:bodyPr/>
          <a:lstStyle/>
          <a:p>
            <a:r>
              <a:rPr lang="ru-RU" dirty="0"/>
              <a:t>Информационная безопасность.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31136" y="1416676"/>
            <a:ext cx="9273476" cy="493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Цель:</a:t>
            </a:r>
            <a:r>
              <a:rPr lang="ru-RU" sz="2000" dirty="0"/>
              <a:t> Информирование подростков об информационных угрозах и правилах </a:t>
            </a:r>
            <a:r>
              <a:rPr lang="ru-RU" sz="2000" dirty="0" smtClean="0"/>
              <a:t>безопасного </a:t>
            </a:r>
            <a:r>
              <a:rPr lang="ru-RU" sz="2000" dirty="0"/>
              <a:t>поведения в интернете.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Задачи: </a:t>
            </a:r>
          </a:p>
          <a:p>
            <a:pPr>
              <a:buFontTx/>
              <a:buChar char="-"/>
            </a:pPr>
            <a:r>
              <a:rPr lang="ru-RU" sz="2000" dirty="0" smtClean="0"/>
              <a:t>Выявить </a:t>
            </a:r>
            <a:r>
              <a:rPr lang="ru-RU" sz="2000" dirty="0"/>
              <a:t>информационные угрозы и определить способы защиты.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Разработать </a:t>
            </a:r>
            <a:r>
              <a:rPr lang="ru-RU" sz="2000" dirty="0"/>
              <a:t>рекомендации по защите информации для пользователей сети.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Изучить </a:t>
            </a:r>
            <a:r>
              <a:rPr lang="ru-RU" sz="2000" dirty="0"/>
              <a:t>возможности программы </a:t>
            </a:r>
            <a:r>
              <a:rPr lang="ru-RU" sz="2000" dirty="0" err="1"/>
              <a:t>Publisher</a:t>
            </a:r>
            <a:r>
              <a:rPr lang="ru-RU" sz="2000" dirty="0"/>
              <a:t>, создать профилактический буклет. </a:t>
            </a:r>
            <a:endParaRPr lang="ru-RU" sz="2000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Проектный </a:t>
            </a:r>
            <a:r>
              <a:rPr lang="ru-RU" sz="2000" b="1" dirty="0"/>
              <a:t>продукт: </a:t>
            </a:r>
            <a:r>
              <a:rPr lang="ru-RU" sz="2000" dirty="0"/>
              <a:t>Буклет.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69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05\Pictures\2019-12-16\Sca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" b="62692"/>
          <a:stretch/>
        </p:blipFill>
        <p:spPr bwMode="auto">
          <a:xfrm rot="5400000">
            <a:off x="-325234" y="2058346"/>
            <a:ext cx="5747587" cy="2340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305\Pictures\2019-12-16\Scan1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8006" y="-374972"/>
            <a:ext cx="3521540" cy="498059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305\Pictures\2019-12-16\Scan1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89928" y="2024261"/>
            <a:ext cx="3547491" cy="501729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5014" y="1081824"/>
            <a:ext cx="78724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Инженерный 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это проект который подразумевает создание нового или оптимизацию уже существующего объекта, процесса.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02414"/>
          </a:xfrm>
        </p:spPr>
        <p:txBody>
          <a:bodyPr/>
          <a:lstStyle/>
          <a:p>
            <a:r>
              <a:rPr lang="ru-RU" dirty="0"/>
              <a:t>Шифрование и дешифрование.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60448" y="1545466"/>
            <a:ext cx="9444164" cy="4790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Цель: </a:t>
            </a:r>
            <a:r>
              <a:rPr lang="ru-RU" sz="2000" dirty="0"/>
              <a:t>разработать программу «Шифровальщик»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Задачи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Познакомиться </a:t>
            </a:r>
            <a:r>
              <a:rPr lang="ru-RU" sz="2000" dirty="0"/>
              <a:t>с основными понятиями темы</a:t>
            </a:r>
            <a:r>
              <a:rPr lang="ru-RU" sz="2000" dirty="0" smtClean="0"/>
              <a:t>.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Выяснить цели и основные методы шифрования.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Узнать </a:t>
            </a:r>
            <a:r>
              <a:rPr lang="ru-RU" sz="2000" dirty="0"/>
              <a:t>область применения криптографии в настоящее время.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Разработать </a:t>
            </a:r>
            <a:r>
              <a:rPr lang="ru-RU" sz="2000" dirty="0"/>
              <a:t>алгоритм шифрования.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Изучить </a:t>
            </a:r>
            <a:r>
              <a:rPr lang="ru-RU" sz="2000" dirty="0"/>
              <a:t>возможности программы PASCAL ABC.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Создать </a:t>
            </a:r>
            <a:r>
              <a:rPr lang="ru-RU" sz="2000" dirty="0"/>
              <a:t>программу «Шифровальщик».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Проектный </a:t>
            </a:r>
            <a:r>
              <a:rPr lang="ru-RU" sz="2000" b="1" dirty="0"/>
              <a:t>продукт: </a:t>
            </a:r>
            <a:r>
              <a:rPr lang="ru-RU" sz="2000" dirty="0"/>
              <a:t>Программа.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3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490</TotalTime>
  <Words>474</Words>
  <Application>Microsoft Office PowerPoint</Application>
  <PresentationFormat>Произвольный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Муниципальное автономное общеобразовательное учреждение «Средняя общеобразовательная школа № 59 г. Челябинска»</vt:lpstr>
      <vt:lpstr>Прикладные программы</vt:lpstr>
      <vt:lpstr>Типология проектов по ФГОС</vt:lpstr>
      <vt:lpstr>Мобильная зависимость подростков </vt:lpstr>
      <vt:lpstr>Презентация PowerPoint</vt:lpstr>
      <vt:lpstr>Информационная безопасность. </vt:lpstr>
      <vt:lpstr>Презентация PowerPoint</vt:lpstr>
      <vt:lpstr>Презентация PowerPoint</vt:lpstr>
      <vt:lpstr>Шифрование и дешифрование. </vt:lpstr>
      <vt:lpstr>Презентация PowerPoint</vt:lpstr>
      <vt:lpstr>Роль информатики в создании проекта</vt:lpstr>
      <vt:lpstr>Замечательные кривые: розы и спирали. </vt:lpstr>
      <vt:lpstr>Презентация PowerPoint</vt:lpstr>
      <vt:lpstr>Волшебство в науке. 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«Средняя общеобразовательная школа №59 г. Челябинска»</dc:title>
  <dc:creator>Сергей Баркин</dc:creator>
  <cp:lastModifiedBy>305</cp:lastModifiedBy>
  <cp:revision>29</cp:revision>
  <dcterms:created xsi:type="dcterms:W3CDTF">2019-12-15T14:51:55Z</dcterms:created>
  <dcterms:modified xsi:type="dcterms:W3CDTF">2019-12-17T04:20:44Z</dcterms:modified>
</cp:coreProperties>
</file>