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83" r:id="rId12"/>
    <p:sldId id="284" r:id="rId13"/>
    <p:sldId id="285" r:id="rId14"/>
    <p:sldId id="269" r:id="rId15"/>
    <p:sldId id="268" r:id="rId16"/>
    <p:sldId id="270" r:id="rId17"/>
    <p:sldId id="271" r:id="rId18"/>
    <p:sldId id="277" r:id="rId19"/>
    <p:sldId id="272" r:id="rId20"/>
    <p:sldId id="273" r:id="rId21"/>
    <p:sldId id="274" r:id="rId22"/>
    <p:sldId id="275" r:id="rId23"/>
    <p:sldId id="276" r:id="rId24"/>
    <p:sldId id="280" r:id="rId25"/>
    <p:sldId id="278" r:id="rId26"/>
    <p:sldId id="279" r:id="rId27"/>
    <p:sldId id="281" r:id="rId28"/>
    <p:sldId id="28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C0F80-20B7-4361-AFAD-17FCD26F1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EE2C5B-C544-46EA-ABB2-D7E099F3F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8DE71A-534A-4A92-A7DE-7D725570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8A24-A5CC-4204-9771-568485C0895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A71D50-284B-4F47-8553-F2303E83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229FD1-8CF7-421F-98FA-F0B2E7A8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165-3026-4C93-BC95-1FB6C17CC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9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E6C49-070A-492E-8CDB-7497B84C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0C05F0-1481-473B-8471-3A1B747E1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2097AB-CE2C-425D-B8C7-180C0D63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8A24-A5CC-4204-9771-568485C0895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5B61B-D212-42D9-9DB2-6F1F0FE4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9C9B5-C9C3-43BB-B546-81640905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165-3026-4C93-BC95-1FB6C17CC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5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7C4CCC-9CDD-4486-B440-91B419C07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544B92-1CF1-4A8D-8002-69D69FF5E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3F74D-6C3D-4A5D-9AAA-DA9914B3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8A24-A5CC-4204-9771-568485C0895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48ED04-4384-4784-B2A0-31D233939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576BF-ECA7-4AB1-A892-A6BEC947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165-3026-4C93-BC95-1FB6C17CC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5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E384A-B967-4DF5-8F0C-CA69EE0D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2F992-D271-426C-9447-A75319B6A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73179-361A-4B40-9D40-62E25F7F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8A24-A5CC-4204-9771-568485C0895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008DB-44F8-4B81-B5D8-EF09F87E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670EF-FA33-4226-9747-CF36ABE7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165-3026-4C93-BC95-1FB6C17CC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9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EF5C1-E11F-4CAA-81FC-0C839E24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ABA998-18BA-4EAB-959D-BB1A4D2C1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A0109-012B-4852-9842-59FC7B42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8A24-A5CC-4204-9771-568485C0895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2C90F-D0EB-4AC6-9A04-CF97C12E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B9442-01CF-4FCC-921E-6B0BEAF2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165-3026-4C93-BC95-1FB6C17CC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67BC5-15BE-4442-A77D-4C089EA9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BDD3E-A8E1-452E-B252-3426304E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076270-8833-4510-AA9D-8B76EE953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D7DF26-CB22-462D-8162-8EA14B24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8A24-A5CC-4204-9771-568485C0895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D7430D-07C5-4712-9265-E7D7E879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464654-C706-43C5-854E-EFDAE4AE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165-3026-4C93-BC95-1FB6C17CC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9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DA880-3E07-4258-B39B-47ED7771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5D4158-1801-4091-89D6-18CA4AD3E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BF5FEB-981B-4EB2-B424-1FE3DF5C1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19FD42-A0FB-427F-88E4-B62821668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1F8AF8-6F85-4967-8FF2-40C3C4F19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C36721-7183-4140-AA7A-5EA0E417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8A24-A5CC-4204-9771-568485C0895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719C15-81C7-4CC4-B79E-EE06B3DD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B0D9D3-6ADE-4EDC-B1B1-973FB5B2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165-3026-4C93-BC95-1FB6C17CC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434C6-0B38-40A0-8BD0-9799F67D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C645BD-110D-4776-ACD8-874BB15D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8A24-A5CC-4204-9771-568485C0895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1B3A40-6448-4C12-B9DF-D9EAEF9A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E75485-2FE9-4E6F-BD4D-DD37D27D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165-3026-4C93-BC95-1FB6C17CC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0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56DE58-83C5-45F3-A245-C1214705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8A24-A5CC-4204-9771-568485C0895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3422C4-1BE2-4BC1-A219-B0D10ED2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5FB1A4-AD12-4807-BD39-6D4E89A5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165-3026-4C93-BC95-1FB6C17CC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8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2DB8C-C503-4CC5-9D80-03ACE1CE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623A6-FAA3-43FF-AE14-AE8B218E7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8108E5-46B6-43DD-A7C7-13C21FA61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FD6989-41F0-4068-86EA-69E10CC7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8A24-A5CC-4204-9771-568485C0895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2CC2DC-639F-47D4-A004-9641DDBC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153E17-7502-4738-BF05-C71793BC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165-3026-4C93-BC95-1FB6C17CC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2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10BB-DE65-4281-85C2-249EFBBC2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DD3B62-5403-44C3-BBAE-8A4433D7D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E8C541-2610-4185-B91B-D19491A7D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07DD12-CEE8-4AFE-A834-EDAACCE2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8A24-A5CC-4204-9771-568485C0895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DC9DBF-C862-4625-BCE3-DDEE03C5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56C0B-A664-4F65-9CB2-61029C34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165-3026-4C93-BC95-1FB6C17CC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4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C795C-0F67-41DB-8301-B5E17B63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486C31-BF2E-4BA9-A103-C4D37F93F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3E5FC-8906-4C36-B7C9-FE1612DEC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8A24-A5CC-4204-9771-568485C0895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67B15-218D-41AC-9DE8-881125587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DD011-A181-48EE-9421-72D339105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E165-3026-4C93-BC95-1FB6C17CC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6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6FFC78-F538-47DE-B057-1F75DD7C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взаимодействию учителя и родителя, учителя и обучающегося с использованием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ФГИС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школа»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учитель информатики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Фолкуноров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МАОУ «СОШ №74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г.Челябинска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38673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2D262-B034-43B9-9978-8913BE41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18D272-1B93-4E3D-9522-2E0F4C9DD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96" y="0"/>
            <a:ext cx="5182204" cy="6801643"/>
          </a:xfrm>
        </p:spPr>
      </p:pic>
    </p:spTree>
    <p:extLst>
      <p:ext uri="{BB962C8B-B14F-4D97-AF65-F5344CB8AC3E}">
        <p14:creationId xmlns:p14="http://schemas.microsoft.com/office/powerpoint/2010/main" val="317448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E90A3-CE8E-40B3-8743-09A05577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61735B-A7E0-4765-B267-799D5A2CB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9" y="590906"/>
            <a:ext cx="11272302" cy="5676187"/>
          </a:xfrm>
        </p:spPr>
      </p:pic>
    </p:spTree>
    <p:extLst>
      <p:ext uri="{BB962C8B-B14F-4D97-AF65-F5344CB8AC3E}">
        <p14:creationId xmlns:p14="http://schemas.microsoft.com/office/powerpoint/2010/main" val="87685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51F63-3BEC-4448-B8B4-B7BB8623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2C42E6-831F-468A-9E51-DF88833F8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6" y="911160"/>
            <a:ext cx="11923187" cy="5035679"/>
          </a:xfrm>
        </p:spPr>
      </p:pic>
    </p:spTree>
    <p:extLst>
      <p:ext uri="{BB962C8B-B14F-4D97-AF65-F5344CB8AC3E}">
        <p14:creationId xmlns:p14="http://schemas.microsoft.com/office/powerpoint/2010/main" val="145027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82F97-6AE6-4BA2-9900-17364915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C650DB-00F2-45C3-B724-7311E3C48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1" y="947216"/>
            <a:ext cx="10432458" cy="4963568"/>
          </a:xfrm>
        </p:spPr>
      </p:pic>
    </p:spTree>
    <p:extLst>
      <p:ext uri="{BB962C8B-B14F-4D97-AF65-F5344CB8AC3E}">
        <p14:creationId xmlns:p14="http://schemas.microsoft.com/office/powerpoint/2010/main" val="136981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07A85-F6C5-4ECC-A0CC-3F1FDCC5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67952A-36DE-495D-B67E-8AAC8A1D1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176" y="969287"/>
            <a:ext cx="8745647" cy="49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7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237B-EF8F-4E67-BFA9-7552D8C3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26BC7B6-58F0-43EB-958A-CC2F56778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642" y="1926124"/>
            <a:ext cx="8186716" cy="300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6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8CD63-44C2-4D37-9CD7-F8AB8DC9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991EA4D-443C-4D0F-A8BD-F791F40D9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365125"/>
            <a:ext cx="4572000" cy="1752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2CFE0E-E7E2-4E3E-9E12-6B3C154C7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63844"/>
            <a:ext cx="3048000" cy="304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7D5793-D817-471E-B108-E2F595050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3025367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04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CD7EA-57EC-4F4C-9107-FF994846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1815A9-1E96-4B67-A720-C1EC48706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3448050" cy="304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782EA-58C9-420A-8625-A191E5756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27070"/>
            <a:ext cx="4572000" cy="2571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D36D4A-06CD-4128-945E-CDCB2E56C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57" y="3827070"/>
            <a:ext cx="4572000" cy="25717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EEC15E-6565-4F3A-B2E0-C539D7511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022" y="826694"/>
            <a:ext cx="5025162" cy="19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9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131C0-5BDF-4A98-8188-CB186B1D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F63A1A-AB16-4FC1-B17B-D61B12017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56E35C-0901-4369-8CD1-C5D64FEC5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16" y="0"/>
            <a:ext cx="9543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98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7FD3-6EA4-4A02-BAA6-73096ACD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5BCD85-2E75-4C67-B89C-90093963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00"/>
            <a:ext cx="12192000" cy="6102811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763C9A66-38B0-4B8D-B12C-8F16A6ACA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2BED33-9D18-4594-A586-80AB9D528D5A}"/>
              </a:ext>
            </a:extLst>
          </p:cNvPr>
          <p:cNvSpPr/>
          <p:nvPr/>
        </p:nvSpPr>
        <p:spPr>
          <a:xfrm>
            <a:off x="244444" y="814812"/>
            <a:ext cx="2073243" cy="1240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3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37DA4-73E7-455A-99A3-F3DF0700B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3A6776-4EDB-4441-BB5F-1471A0D64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6939BF-95EF-4BC8-AF81-C37D85476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3" y="462219"/>
            <a:ext cx="11811754" cy="59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72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FE658-F43F-476F-ACEB-88FD2B79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E90FB6-D754-4C80-81DA-D117885A3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945617-8121-43C6-90B0-E7D3D6D60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63" y="170209"/>
            <a:ext cx="7761073" cy="63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1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99BF5-9CEB-41F8-A1B4-729669BD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684DB-02E7-4D85-814D-7F6FF8471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E92751-0961-45B3-B948-B96ED4524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02" y="0"/>
            <a:ext cx="8418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18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3234D-5310-42CD-8899-5733EABA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B87958-913F-47AF-8D77-1474CB0CB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575" y="0"/>
            <a:ext cx="5785164" cy="6897583"/>
          </a:xfrm>
        </p:spPr>
      </p:pic>
    </p:spTree>
    <p:extLst>
      <p:ext uri="{BB962C8B-B14F-4D97-AF65-F5344CB8AC3E}">
        <p14:creationId xmlns:p14="http://schemas.microsoft.com/office/powerpoint/2010/main" val="4242750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A4687-54FB-4C48-BCB6-F42CC362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C5520-DFE8-4E0C-BD94-214FBCA85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A1A79B-4890-40A1-97B4-1D2761E41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62" y="0"/>
            <a:ext cx="5820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16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91F9F-B9C1-4162-93DD-1F33723A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37B027-9309-48B1-9D62-3D5310D1B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332" y="365125"/>
            <a:ext cx="8051336" cy="60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0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A253-68C8-4FE1-9121-70A9CE91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C4ED7A-472C-4C1B-9A41-1B56847F1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997" y="253498"/>
            <a:ext cx="10469444" cy="5992380"/>
          </a:xfrm>
        </p:spPr>
      </p:pic>
    </p:spTree>
    <p:extLst>
      <p:ext uri="{BB962C8B-B14F-4D97-AF65-F5344CB8AC3E}">
        <p14:creationId xmlns:p14="http://schemas.microsoft.com/office/powerpoint/2010/main" val="3796484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9F825-A8D2-4A88-A244-D81392AB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3A733-355A-42AD-8869-86FD1191B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E63B54-3FEC-4FC9-96EA-C93D0B1F3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013" y="0"/>
            <a:ext cx="770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75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CFF26-AAB1-453D-9B3B-3A705154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C565D-473E-4EC2-81A3-10726A7B4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Цитата Жака </a:t>
            </a:r>
            <a:r>
              <a:rPr lang="ru-RU" sz="4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Фреско</a:t>
            </a:r>
            <a:r>
              <a:rPr lang="ru-RU" sz="4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«Все мы стоим на плечах друг друга».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3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F6C2E-AD10-4064-5E17-B8A0D4F8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белый, пиксель, шаблон">
            <a:extLst>
              <a:ext uri="{FF2B5EF4-FFF2-40B4-BE49-F238E27FC236}">
                <a16:creationId xmlns:a16="http://schemas.microsoft.com/office/drawing/2014/main" id="{2801700B-78E7-649C-0E54-F4AD8E76E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3" y="365125"/>
            <a:ext cx="9727870" cy="5363166"/>
          </a:xfrm>
        </p:spPr>
      </p:pic>
    </p:spTree>
    <p:extLst>
      <p:ext uri="{BB962C8B-B14F-4D97-AF65-F5344CB8AC3E}">
        <p14:creationId xmlns:p14="http://schemas.microsoft.com/office/powerpoint/2010/main" val="139414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D1EEC-224A-4121-8B92-616D23EB6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E91DE8-0C83-48D2-A0F2-CCB463151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FC90BC-87A4-4259-B7CE-867774C52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8697"/>
            <a:ext cx="12711065" cy="45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7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D6D0E-BA4B-4A5E-B9B2-209851AC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83B7BE-49C1-45E1-B702-7189B60EF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E599C1-D4E0-488B-9F32-407B6863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455"/>
            <a:ext cx="14921197" cy="35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9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8C979-581B-4CA6-A182-9A91B97A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AAAD2-991A-4AC4-8F27-848DC0B5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1B9DD-0F27-45E0-8A0E-DB2EC9F7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4822" y="823865"/>
            <a:ext cx="15036558" cy="51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9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C0AE-C2D1-4BD9-8462-810EE723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43879-22DF-48C9-8417-377A32C6E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7801A4-B6F5-4234-B083-C8C2260DD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718"/>
            <a:ext cx="12192000" cy="25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5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83533-B83F-4F81-B393-633A39BC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361B9-E33C-4024-9A11-8B04E2997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8EC4FC-0CA7-413C-97C8-21D20866D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885"/>
            <a:ext cx="12192000" cy="64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1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523A1-6E3D-4B84-BF46-59E356D0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EBFE1-4209-4555-8735-165B94081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F86562-6E0C-42AE-A73C-3336C10F6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95" y="2893291"/>
            <a:ext cx="19162609" cy="677124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535D36B-94F7-4E78-9DCE-85E5B3FB516E}"/>
              </a:ext>
            </a:extLst>
          </p:cNvPr>
          <p:cNvCxnSpPr/>
          <p:nvPr/>
        </p:nvCxnSpPr>
        <p:spPr>
          <a:xfrm flipV="1">
            <a:off x="5865091" y="3639127"/>
            <a:ext cx="3408218" cy="1985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2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86FBA-52C6-4CF8-B16F-5985AC19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491A91-5496-4AAC-BC39-A7E5D2325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1971FD-0875-476A-8981-A79F46460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97000"/>
            <a:ext cx="12819707" cy="59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72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52</Words>
  <Application>Microsoft Office PowerPoint</Application>
  <PresentationFormat>Широкоэкранный</PresentationFormat>
  <Paragraphs>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Люблю Сашу</cp:lastModifiedBy>
  <cp:revision>18</cp:revision>
  <dcterms:created xsi:type="dcterms:W3CDTF">2024-10-31T15:53:04Z</dcterms:created>
  <dcterms:modified xsi:type="dcterms:W3CDTF">2025-03-12T05:18:10Z</dcterms:modified>
</cp:coreProperties>
</file>