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11/09/2019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013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Учитель302</cp:lastModifiedBy>
  <cp:revision>1</cp:revision>
  <dcterms:created xsi:type="dcterms:W3CDTF">2019-09-10T13:07:23Z</dcterms:created>
  <dcterms:modified xsi:type="dcterms:W3CDTF">2019-09-11T08:37:11Z</dcterms:modified>
</cp:coreProperties>
</file>