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91" r:id="rId2"/>
    <p:sldId id="290" r:id="rId3"/>
    <p:sldId id="286" r:id="rId4"/>
    <p:sldId id="288" r:id="rId5"/>
    <p:sldId id="293" r:id="rId6"/>
    <p:sldId id="289" r:id="rId7"/>
    <p:sldId id="266" r:id="rId8"/>
    <p:sldId id="294" r:id="rId9"/>
    <p:sldId id="276" r:id="rId10"/>
    <p:sldId id="277" r:id="rId11"/>
    <p:sldId id="295" r:id="rId12"/>
    <p:sldId id="278" r:id="rId13"/>
    <p:sldId id="296" r:id="rId14"/>
    <p:sldId id="292" r:id="rId15"/>
    <p:sldId id="29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6282-39C7-422E-A3B4-2E56A6C0604B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69DDB73-E996-48BE-9370-25D79B0D6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42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6282-39C7-422E-A3B4-2E56A6C0604B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9DDB73-E996-48BE-9370-25D79B0D6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6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6282-39C7-422E-A3B4-2E56A6C0604B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9DDB73-E996-48BE-9370-25D79B0D6F7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5271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6282-39C7-422E-A3B4-2E56A6C0604B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9DDB73-E996-48BE-9370-25D79B0D6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966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6282-39C7-422E-A3B4-2E56A6C0604B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9DDB73-E996-48BE-9370-25D79B0D6F7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1952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6282-39C7-422E-A3B4-2E56A6C0604B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9DDB73-E996-48BE-9370-25D79B0D6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034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6282-39C7-422E-A3B4-2E56A6C0604B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DB73-E996-48BE-9370-25D79B0D6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317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6282-39C7-422E-A3B4-2E56A6C0604B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DB73-E996-48BE-9370-25D79B0D6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00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6282-39C7-422E-A3B4-2E56A6C0604B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DB73-E996-48BE-9370-25D79B0D6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86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6282-39C7-422E-A3B4-2E56A6C0604B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9DDB73-E996-48BE-9370-25D79B0D6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18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6282-39C7-422E-A3B4-2E56A6C0604B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69DDB73-E996-48BE-9370-25D79B0D6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93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6282-39C7-422E-A3B4-2E56A6C0604B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69DDB73-E996-48BE-9370-25D79B0D6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1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6282-39C7-422E-A3B4-2E56A6C0604B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DB73-E996-48BE-9370-25D79B0D6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1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6282-39C7-422E-A3B4-2E56A6C0604B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DB73-E996-48BE-9370-25D79B0D6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41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6282-39C7-422E-A3B4-2E56A6C0604B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DB73-E996-48BE-9370-25D79B0D6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09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6282-39C7-422E-A3B4-2E56A6C0604B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9DDB73-E996-48BE-9370-25D79B0D6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40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06282-39C7-422E-A3B4-2E56A6C0604B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69DDB73-E996-48BE-9370-25D79B0D6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05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6494" y="66502"/>
            <a:ext cx="7919185" cy="40233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вопросам формирования и развития функциональной грамотности </a:t>
            </a:r>
            <a:br>
              <a:rPr lang="ru-RU" sz="3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информатики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21905" y="4347556"/>
            <a:ext cx="5029200" cy="194496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0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Таран Татьяна Васильевна, </a:t>
            </a:r>
          </a:p>
          <a:p>
            <a:pPr algn="r">
              <a:spcBef>
                <a:spcPts val="0"/>
              </a:spcBef>
            </a:pPr>
            <a:r>
              <a:rPr lang="ru-RU" sz="20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УВР </a:t>
            </a:r>
          </a:p>
          <a:p>
            <a:pPr algn="r">
              <a:spcBef>
                <a:spcPts val="0"/>
              </a:spcBef>
            </a:pPr>
            <a:r>
              <a:rPr lang="ru-RU" sz="20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«Лицей № 82 г. Челябинска», </a:t>
            </a:r>
          </a:p>
          <a:p>
            <a:pPr algn="r">
              <a:spcBef>
                <a:spcPts val="0"/>
              </a:spcBef>
            </a:pPr>
            <a:r>
              <a:rPr lang="ru-RU" sz="20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ГМО учителей информатики</a:t>
            </a:r>
            <a:endParaRPr lang="ru-RU" sz="2000" b="1" i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0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CCCDEBC-E100-466E-A692-FB9876043EA0}"/>
              </a:ext>
            </a:extLst>
          </p:cNvPr>
          <p:cNvSpPr txBox="1"/>
          <p:nvPr/>
        </p:nvSpPr>
        <p:spPr>
          <a:xfrm>
            <a:off x="1636295" y="419450"/>
            <a:ext cx="9436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знаний, навыков и установок в сфере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 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человека, ведущих к улучшению благосостояния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повышению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98" y="1837113"/>
            <a:ext cx="10647681" cy="439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11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CCCDEBC-E100-466E-A692-FB9876043EA0}"/>
              </a:ext>
            </a:extLst>
          </p:cNvPr>
          <p:cNvSpPr txBox="1"/>
          <p:nvPr/>
        </p:nvSpPr>
        <p:spPr>
          <a:xfrm>
            <a:off x="1624263" y="467576"/>
            <a:ext cx="9436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Picture 4" descr="C:\Users\vitya\OneDrive\Рабочий стол\Новый точечный рисунок (3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11" y="1203157"/>
            <a:ext cx="8232557" cy="516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05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360" y="78939"/>
            <a:ext cx="10058400" cy="1450757"/>
          </a:xfrm>
        </p:spPr>
        <p:txBody>
          <a:bodyPr>
            <a:normAutofit/>
          </a:bodyPr>
          <a:lstStyle/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2388" y="32157"/>
            <a:ext cx="105196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Креативное мышление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функциональный грамотности, под которым понимают умение человека использовать свое воображение для выработки и совершенствования идей, формирования нового знания, решения задач, с которыми он не сталкивался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33" y="1822019"/>
            <a:ext cx="11367194" cy="487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86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360" y="78939"/>
            <a:ext cx="10058400" cy="1450757"/>
          </a:xfrm>
        </p:spPr>
        <p:txBody>
          <a:bodyPr>
            <a:normAutofit/>
          </a:bodyPr>
          <a:lstStyle/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2388" y="32157"/>
            <a:ext cx="105196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Креативное мышление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функциональный грамотности, под которым понимают умение человека использовать свое воображение для выработки и совершенствования идей, формирования нового знания, решения задач, с которыми он не сталкивался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vitya\OneDrive\Рабочий стол\Новый точечный рисунок (3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388" y="1679377"/>
            <a:ext cx="9998244" cy="452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3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4600" y="1737360"/>
            <a:ext cx="8641080" cy="4131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Н. Леонтьев: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грамотный человек 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отношений. </a:t>
            </a:r>
          </a:p>
        </p:txBody>
      </p:sp>
    </p:spTree>
    <p:extLst>
      <p:ext uri="{BB962C8B-B14F-4D97-AF65-F5344CB8AC3E}">
        <p14:creationId xmlns:p14="http://schemas.microsoft.com/office/powerpoint/2010/main" val="78807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6494" y="66502"/>
            <a:ext cx="7919185" cy="40233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вопросам формирования и развития функциональной грамотности </a:t>
            </a:r>
            <a:br>
              <a:rPr lang="ru-RU" sz="3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информатики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21905" y="4347556"/>
            <a:ext cx="5029200" cy="194496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0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Таран Татьяна Васильевна, </a:t>
            </a:r>
          </a:p>
          <a:p>
            <a:pPr algn="r">
              <a:spcBef>
                <a:spcPts val="0"/>
              </a:spcBef>
            </a:pPr>
            <a:r>
              <a:rPr lang="ru-RU" sz="20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УВР </a:t>
            </a:r>
          </a:p>
          <a:p>
            <a:pPr algn="r">
              <a:spcBef>
                <a:spcPts val="0"/>
              </a:spcBef>
            </a:pPr>
            <a:r>
              <a:rPr lang="ru-RU" sz="20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«Лицей № 82 г. Челябинска», </a:t>
            </a:r>
          </a:p>
          <a:p>
            <a:pPr algn="r">
              <a:spcBef>
                <a:spcPts val="0"/>
              </a:spcBef>
            </a:pPr>
            <a:r>
              <a:rPr lang="ru-RU" sz="20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ГМО учителей информатики</a:t>
            </a:r>
            <a:endParaRPr lang="ru-RU" sz="2000" b="1" i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817" y="481264"/>
            <a:ext cx="10058400" cy="9264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3514" y="1604792"/>
            <a:ext cx="8051533" cy="356646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ГЛОБАЛЬНАЯ КОМПЕТЕНТНОСТЬ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КРЕАТИВНОЕ МЫШЛЕНИЕ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6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2680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6988" y="1313410"/>
            <a:ext cx="8941433" cy="455568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пособность формулировать, применять и интерпретировать математику в разнообразных контекстах;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атематические рассуждения, использование математических понятий, процедур, фактов и инструментов для описания, объяснения и предсказания явлений.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1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0162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математическую грамотность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019993"/>
            <a:ext cx="10058400" cy="312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96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0162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математическую грамотность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vitya\OneDrive\Рабочий стол\Новый точечный рисунок (3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253" y="1388224"/>
            <a:ext cx="7182851" cy="481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93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5663" y="286602"/>
            <a:ext cx="10696073" cy="17587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человека понимать и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331" y="2348564"/>
            <a:ext cx="9859212" cy="427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80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D451EFC-7973-4541-893F-BE1D7D110C65}"/>
              </a:ext>
            </a:extLst>
          </p:cNvPr>
          <p:cNvSpPr txBox="1"/>
          <p:nvPr/>
        </p:nvSpPr>
        <p:spPr>
          <a:xfrm>
            <a:off x="1491916" y="143836"/>
            <a:ext cx="954909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человека занимать активную гражданскую позицию по вопросам, связанным с естественными науками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46" y="1618685"/>
            <a:ext cx="10754091" cy="113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358" y="2739824"/>
            <a:ext cx="10074442" cy="162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674" y="4578642"/>
            <a:ext cx="9832206" cy="18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D451EFC-7973-4541-893F-BE1D7D110C65}"/>
              </a:ext>
            </a:extLst>
          </p:cNvPr>
          <p:cNvSpPr txBox="1"/>
          <p:nvPr/>
        </p:nvSpPr>
        <p:spPr>
          <a:xfrm>
            <a:off x="1491916" y="143836"/>
            <a:ext cx="954909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человека занимать активную гражданскую позицию по вопросам, связанным с естественными науками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Picture 4" descr="C:\Users\vitya\OneDrive\Рабочий стол\Новый точечный рисунок (3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990" y="1852863"/>
            <a:ext cx="6292516" cy="451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0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4B83CF-CDFB-49B0-B7B7-8D8CA42F9F76}"/>
              </a:ext>
            </a:extLst>
          </p:cNvPr>
          <p:cNvSpPr txBox="1"/>
          <p:nvPr/>
        </p:nvSpPr>
        <p:spPr>
          <a:xfrm>
            <a:off x="1720516" y="293615"/>
            <a:ext cx="959310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Глобальная компетентность </a:t>
            </a:r>
          </a:p>
          <a:p>
            <a:pPr algn="ctr"/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C:\Users\vitya\OneDrive\Рабочий стол\Новый точечный рисунок (3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1191127"/>
            <a:ext cx="7974514" cy="530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59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937</TotalTime>
  <Words>173</Words>
  <Application>Microsoft Office PowerPoint</Application>
  <PresentationFormat>Произвольный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Легкий дым</vt:lpstr>
      <vt:lpstr> К вопросам формирования и развития функциональной грамотности  на уроках информатики </vt:lpstr>
      <vt:lpstr>Функциональная грамотность</vt:lpstr>
      <vt:lpstr>Математическая грамотность</vt:lpstr>
      <vt:lpstr>Задания  на математическую грамотность </vt:lpstr>
      <vt:lpstr>Задания  на математическую грамотность </vt:lpstr>
      <vt:lpstr>Читательская грамотность 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 вопросам формирования и развития функциональной грамотности  на уроках информатики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user</cp:lastModifiedBy>
  <cp:revision>46</cp:revision>
  <dcterms:created xsi:type="dcterms:W3CDTF">2021-03-23T19:58:53Z</dcterms:created>
  <dcterms:modified xsi:type="dcterms:W3CDTF">2025-03-05T08:33:54Z</dcterms:modified>
</cp:coreProperties>
</file>