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95" r:id="rId14"/>
    <p:sldId id="270" r:id="rId15"/>
    <p:sldId id="271" r:id="rId16"/>
    <p:sldId id="274" r:id="rId17"/>
    <p:sldId id="275" r:id="rId18"/>
    <p:sldId id="277" r:id="rId19"/>
    <p:sldId id="276" r:id="rId20"/>
    <p:sldId id="308" r:id="rId21"/>
    <p:sldId id="309" r:id="rId22"/>
    <p:sldId id="310" r:id="rId23"/>
    <p:sldId id="311" r:id="rId24"/>
    <p:sldId id="312" r:id="rId25"/>
    <p:sldId id="313" r:id="rId26"/>
    <p:sldId id="278" r:id="rId27"/>
    <p:sldId id="296" r:id="rId28"/>
    <p:sldId id="297" r:id="rId29"/>
    <p:sldId id="280" r:id="rId30"/>
    <p:sldId id="281" r:id="rId31"/>
    <p:sldId id="298" r:id="rId32"/>
    <p:sldId id="282" r:id="rId33"/>
    <p:sldId id="299" r:id="rId34"/>
    <p:sldId id="300" r:id="rId35"/>
    <p:sldId id="301" r:id="rId36"/>
    <p:sldId id="302" r:id="rId37"/>
    <p:sldId id="285" r:id="rId38"/>
    <p:sldId id="287" r:id="rId39"/>
    <p:sldId id="290" r:id="rId40"/>
    <p:sldId id="314" r:id="rId41"/>
    <p:sldId id="315" r:id="rId42"/>
    <p:sldId id="316" r:id="rId43"/>
    <p:sldId id="317" r:id="rId44"/>
    <p:sldId id="291" r:id="rId45"/>
    <p:sldId id="292" r:id="rId46"/>
    <p:sldId id="293" r:id="rId47"/>
    <p:sldId id="294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image" Target="../media/image10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4173E1-597C-48EA-9EA1-23D1367D87B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36D83B-75DF-40BA-AEC4-F1333B212C05}">
      <dgm:prSet phldrT="[Текст]" custT="1"/>
      <dgm:spPr/>
      <dgm:t>
        <a:bodyPr/>
        <a:lstStyle/>
        <a:p>
          <a:r>
            <a:rPr lang="ru-RU" sz="2400" dirty="0" smtClean="0"/>
            <a:t>Оценивание </a:t>
          </a:r>
          <a:r>
            <a:rPr lang="ru-RU" sz="2400" dirty="0" smtClean="0">
              <a:solidFill>
                <a:srgbClr val="FFFF00"/>
              </a:solidFill>
            </a:rPr>
            <a:t>предметных</a:t>
          </a:r>
          <a:r>
            <a:rPr lang="ru-RU" sz="2400" dirty="0" smtClean="0"/>
            <a:t> и </a:t>
          </a:r>
          <a:r>
            <a:rPr lang="ru-RU" sz="2400" dirty="0" err="1" smtClean="0">
              <a:solidFill>
                <a:srgbClr val="FFFF00"/>
              </a:solidFill>
            </a:rPr>
            <a:t>метапредметных</a:t>
          </a:r>
          <a:r>
            <a:rPr lang="ru-RU" sz="2400" dirty="0" smtClean="0">
              <a:solidFill>
                <a:srgbClr val="FFFF00"/>
              </a:solidFill>
            </a:rPr>
            <a:t> </a:t>
          </a:r>
          <a:r>
            <a:rPr lang="ru-RU" sz="2400" dirty="0" smtClean="0"/>
            <a:t>результатов  на различных этапах образовательного процесса</a:t>
          </a:r>
          <a:endParaRPr lang="ru-RU" sz="2400" dirty="0"/>
        </a:p>
      </dgm:t>
    </dgm:pt>
    <dgm:pt modelId="{C3A58D77-9296-4D2A-89B6-C579006948AB}" type="parTrans" cxnId="{C4C80851-0A7A-485E-9F71-2CE3DA0ABDEF}">
      <dgm:prSet/>
      <dgm:spPr/>
      <dgm:t>
        <a:bodyPr/>
        <a:lstStyle/>
        <a:p>
          <a:endParaRPr lang="ru-RU"/>
        </a:p>
      </dgm:t>
    </dgm:pt>
    <dgm:pt modelId="{DD8F4FC1-75E0-4D4E-923B-C995EE34A61E}" type="sibTrans" cxnId="{C4C80851-0A7A-485E-9F71-2CE3DA0ABDEF}">
      <dgm:prSet/>
      <dgm:spPr/>
      <dgm:t>
        <a:bodyPr/>
        <a:lstStyle/>
        <a:p>
          <a:endParaRPr lang="ru-RU"/>
        </a:p>
      </dgm:t>
    </dgm:pt>
    <dgm:pt modelId="{CD1B8D3E-B3D5-4E75-831C-6DD94CDDCB3B}">
      <dgm:prSet phldrT="[Текст]" custT="1"/>
      <dgm:spPr/>
      <dgm:t>
        <a:bodyPr/>
        <a:lstStyle/>
        <a:p>
          <a:r>
            <a:rPr lang="ru-RU" sz="2400" dirty="0" smtClean="0"/>
            <a:t>Оценивание направлено на </a:t>
          </a:r>
          <a:r>
            <a:rPr lang="ru-RU" sz="2400" i="0" dirty="0" smtClean="0">
              <a:solidFill>
                <a:srgbClr val="FFFF00"/>
              </a:solidFill>
            </a:rPr>
            <a:t>фиксацию </a:t>
          </a:r>
          <a:r>
            <a:rPr lang="ru-RU" sz="2400" dirty="0" smtClean="0"/>
            <a:t>достижений и одновременно на </a:t>
          </a:r>
          <a:r>
            <a:rPr lang="ru-RU" sz="2400" i="0" dirty="0" smtClean="0">
              <a:solidFill>
                <a:srgbClr val="FFFF00"/>
              </a:solidFill>
            </a:rPr>
            <a:t>развитие</a:t>
          </a:r>
          <a:r>
            <a:rPr lang="ru-RU" sz="2400" i="1" dirty="0" smtClean="0"/>
            <a:t> </a:t>
          </a:r>
          <a:r>
            <a:rPr lang="ru-RU" sz="2400" dirty="0" smtClean="0"/>
            <a:t>предметных и </a:t>
          </a:r>
          <a:r>
            <a:rPr lang="ru-RU" sz="2400" dirty="0" err="1" smtClean="0"/>
            <a:t>метапредметных</a:t>
          </a:r>
          <a:r>
            <a:rPr lang="ru-RU" sz="2400" dirty="0" smtClean="0"/>
            <a:t> навыков</a:t>
          </a:r>
          <a:endParaRPr lang="ru-RU" sz="2400" dirty="0"/>
        </a:p>
      </dgm:t>
    </dgm:pt>
    <dgm:pt modelId="{B5B07791-7BD2-430F-9C2F-67CFE4E5E9B8}" type="parTrans" cxnId="{631DC99F-45EB-433C-9115-BBF49985CADE}">
      <dgm:prSet/>
      <dgm:spPr/>
      <dgm:t>
        <a:bodyPr/>
        <a:lstStyle/>
        <a:p>
          <a:endParaRPr lang="ru-RU"/>
        </a:p>
      </dgm:t>
    </dgm:pt>
    <dgm:pt modelId="{6EEFBCAD-957C-4818-90A0-7923B99DCF38}" type="sibTrans" cxnId="{631DC99F-45EB-433C-9115-BBF49985CADE}">
      <dgm:prSet/>
      <dgm:spPr/>
      <dgm:t>
        <a:bodyPr/>
        <a:lstStyle/>
        <a:p>
          <a:endParaRPr lang="ru-RU"/>
        </a:p>
      </dgm:t>
    </dgm:pt>
    <dgm:pt modelId="{3C80C81F-317E-4E68-9098-7B66C259B6E0}">
      <dgm:prSet phldrT="[Текст]" custT="1"/>
      <dgm:spPr/>
      <dgm:t>
        <a:bodyPr/>
        <a:lstStyle/>
        <a:p>
          <a:r>
            <a:rPr lang="ru-RU" sz="2400" dirty="0" smtClean="0"/>
            <a:t>Система оценки осуществляет </a:t>
          </a:r>
          <a:r>
            <a:rPr lang="ru-RU" sz="2400" dirty="0" smtClean="0">
              <a:solidFill>
                <a:srgbClr val="FFFF00"/>
              </a:solidFill>
            </a:rPr>
            <a:t>комплексный </a:t>
          </a:r>
          <a:r>
            <a:rPr lang="ru-RU" sz="2400" dirty="0" smtClean="0"/>
            <a:t>подход к оценке результатов и оценку </a:t>
          </a:r>
          <a:r>
            <a:rPr lang="ru-RU" sz="2400" dirty="0" smtClean="0">
              <a:solidFill>
                <a:srgbClr val="FFFF00"/>
              </a:solidFill>
            </a:rPr>
            <a:t>динамики индивидуальных достижений</a:t>
          </a:r>
          <a:endParaRPr lang="ru-RU" sz="2400" dirty="0">
            <a:solidFill>
              <a:srgbClr val="FFFF00"/>
            </a:solidFill>
          </a:endParaRPr>
        </a:p>
      </dgm:t>
    </dgm:pt>
    <dgm:pt modelId="{D5242B2D-3907-42D0-BCA2-7802E653D12C}" type="parTrans" cxnId="{E3B89C92-7E07-4CEE-AFDC-040954E22A9A}">
      <dgm:prSet/>
      <dgm:spPr/>
      <dgm:t>
        <a:bodyPr/>
        <a:lstStyle/>
        <a:p>
          <a:endParaRPr lang="ru-RU"/>
        </a:p>
      </dgm:t>
    </dgm:pt>
    <dgm:pt modelId="{651602C4-ACB0-4683-B1A9-03728EF6E977}" type="sibTrans" cxnId="{E3B89C92-7E07-4CEE-AFDC-040954E22A9A}">
      <dgm:prSet/>
      <dgm:spPr/>
      <dgm:t>
        <a:bodyPr/>
        <a:lstStyle/>
        <a:p>
          <a:endParaRPr lang="ru-RU"/>
        </a:p>
      </dgm:t>
    </dgm:pt>
    <dgm:pt modelId="{4805B11B-ABEC-40FD-829A-CF5CA497B4CA}" type="pres">
      <dgm:prSet presAssocID="{E94173E1-597C-48EA-9EA1-23D1367D87B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B895D6-CE9A-4D1D-9F9D-7A9598705D17}" type="pres">
      <dgm:prSet presAssocID="{D936D83B-75DF-40BA-AEC4-F1333B212C05}" presName="parentLin" presStyleCnt="0"/>
      <dgm:spPr/>
    </dgm:pt>
    <dgm:pt modelId="{9606514D-BB2A-4E8E-8F83-0F770209ACC7}" type="pres">
      <dgm:prSet presAssocID="{D936D83B-75DF-40BA-AEC4-F1333B212C0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C4E7431-857C-46B8-8D10-07A8354820C0}" type="pres">
      <dgm:prSet presAssocID="{D936D83B-75DF-40BA-AEC4-F1333B212C05}" presName="parentText" presStyleLbl="node1" presStyleIdx="0" presStyleCnt="3" custScaleX="126399" custScaleY="1196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33D12-831F-40F3-AA17-006CB0D803B2}" type="pres">
      <dgm:prSet presAssocID="{D936D83B-75DF-40BA-AEC4-F1333B212C05}" presName="negativeSpace" presStyleCnt="0"/>
      <dgm:spPr/>
    </dgm:pt>
    <dgm:pt modelId="{75BE35B8-2491-43E7-A5A1-8E7AD15F5861}" type="pres">
      <dgm:prSet presAssocID="{D936D83B-75DF-40BA-AEC4-F1333B212C05}" presName="childText" presStyleLbl="conFgAcc1" presStyleIdx="0" presStyleCnt="3">
        <dgm:presLayoutVars>
          <dgm:bulletEnabled val="1"/>
        </dgm:presLayoutVars>
      </dgm:prSet>
      <dgm:spPr/>
    </dgm:pt>
    <dgm:pt modelId="{EE60E771-FBB6-4720-9F8C-C471FCDF6A74}" type="pres">
      <dgm:prSet presAssocID="{DD8F4FC1-75E0-4D4E-923B-C995EE34A61E}" presName="spaceBetweenRectangles" presStyleCnt="0"/>
      <dgm:spPr/>
    </dgm:pt>
    <dgm:pt modelId="{F0B534D5-CADE-4CB1-9F98-E6901CCDE147}" type="pres">
      <dgm:prSet presAssocID="{CD1B8D3E-B3D5-4E75-831C-6DD94CDDCB3B}" presName="parentLin" presStyleCnt="0"/>
      <dgm:spPr/>
    </dgm:pt>
    <dgm:pt modelId="{28B692F0-7C7D-4AA7-B45D-2D7A3BFAC094}" type="pres">
      <dgm:prSet presAssocID="{CD1B8D3E-B3D5-4E75-831C-6DD94CDDCB3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E891D46-3944-45CB-83AE-20D189D319B0}" type="pres">
      <dgm:prSet presAssocID="{CD1B8D3E-B3D5-4E75-831C-6DD94CDDCB3B}" presName="parentText" presStyleLbl="node1" presStyleIdx="1" presStyleCnt="3" custScaleX="123732" custScaleY="1313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CC7D9-9FBD-415C-8A98-398B7B368EF1}" type="pres">
      <dgm:prSet presAssocID="{CD1B8D3E-B3D5-4E75-831C-6DD94CDDCB3B}" presName="negativeSpace" presStyleCnt="0"/>
      <dgm:spPr/>
    </dgm:pt>
    <dgm:pt modelId="{D3E121AD-39D5-42AF-A79B-EF4CBFF41568}" type="pres">
      <dgm:prSet presAssocID="{CD1B8D3E-B3D5-4E75-831C-6DD94CDDCB3B}" presName="childText" presStyleLbl="conFgAcc1" presStyleIdx="1" presStyleCnt="3">
        <dgm:presLayoutVars>
          <dgm:bulletEnabled val="1"/>
        </dgm:presLayoutVars>
      </dgm:prSet>
      <dgm:spPr/>
    </dgm:pt>
    <dgm:pt modelId="{50B53CDE-04AA-49B2-AA2E-FF3F80E3C390}" type="pres">
      <dgm:prSet presAssocID="{6EEFBCAD-957C-4818-90A0-7923B99DCF38}" presName="spaceBetweenRectangles" presStyleCnt="0"/>
      <dgm:spPr/>
    </dgm:pt>
    <dgm:pt modelId="{F31F3936-B42B-41D0-BE59-E8881D04D1BF}" type="pres">
      <dgm:prSet presAssocID="{3C80C81F-317E-4E68-9098-7B66C259B6E0}" presName="parentLin" presStyleCnt="0"/>
      <dgm:spPr/>
    </dgm:pt>
    <dgm:pt modelId="{15A4FF91-45A4-496E-BFF6-1A858C249E0A}" type="pres">
      <dgm:prSet presAssocID="{3C80C81F-317E-4E68-9098-7B66C259B6E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D57FD6BA-BBD6-4A94-98D9-8234AA8F080D}" type="pres">
      <dgm:prSet presAssocID="{3C80C81F-317E-4E68-9098-7B66C259B6E0}" presName="parentText" presStyleLbl="node1" presStyleIdx="2" presStyleCnt="3" custScaleX="124360" custScaleY="1821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4F6A3-3D7C-4509-ACD3-4CC39BAED1AD}" type="pres">
      <dgm:prSet presAssocID="{3C80C81F-317E-4E68-9098-7B66C259B6E0}" presName="negativeSpace" presStyleCnt="0"/>
      <dgm:spPr/>
    </dgm:pt>
    <dgm:pt modelId="{D99CE27C-6402-4771-B4EB-B26A4DD7051B}" type="pres">
      <dgm:prSet presAssocID="{3C80C81F-317E-4E68-9098-7B66C259B6E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3B89C92-7E07-4CEE-AFDC-040954E22A9A}" srcId="{E94173E1-597C-48EA-9EA1-23D1367D87BE}" destId="{3C80C81F-317E-4E68-9098-7B66C259B6E0}" srcOrd="2" destOrd="0" parTransId="{D5242B2D-3907-42D0-BCA2-7802E653D12C}" sibTransId="{651602C4-ACB0-4683-B1A9-03728EF6E977}"/>
    <dgm:cxn modelId="{358B97D8-4853-4CCB-B47A-28D794AD7D85}" type="presOf" srcId="{D936D83B-75DF-40BA-AEC4-F1333B212C05}" destId="{9606514D-BB2A-4E8E-8F83-0F770209ACC7}" srcOrd="0" destOrd="0" presId="urn:microsoft.com/office/officeart/2005/8/layout/list1"/>
    <dgm:cxn modelId="{ECA93757-40D5-4778-B2F0-D83FD514F2DA}" type="presOf" srcId="{CD1B8D3E-B3D5-4E75-831C-6DD94CDDCB3B}" destId="{1E891D46-3944-45CB-83AE-20D189D319B0}" srcOrd="1" destOrd="0" presId="urn:microsoft.com/office/officeart/2005/8/layout/list1"/>
    <dgm:cxn modelId="{67BA15B2-5290-441E-86A8-93E9B0B2C087}" type="presOf" srcId="{D936D83B-75DF-40BA-AEC4-F1333B212C05}" destId="{AC4E7431-857C-46B8-8D10-07A8354820C0}" srcOrd="1" destOrd="0" presId="urn:microsoft.com/office/officeart/2005/8/layout/list1"/>
    <dgm:cxn modelId="{8DB13E2E-5973-4DE0-BC98-5A9E54972DA0}" type="presOf" srcId="{E94173E1-597C-48EA-9EA1-23D1367D87BE}" destId="{4805B11B-ABEC-40FD-829A-CF5CA497B4CA}" srcOrd="0" destOrd="0" presId="urn:microsoft.com/office/officeart/2005/8/layout/list1"/>
    <dgm:cxn modelId="{631DC99F-45EB-433C-9115-BBF49985CADE}" srcId="{E94173E1-597C-48EA-9EA1-23D1367D87BE}" destId="{CD1B8D3E-B3D5-4E75-831C-6DD94CDDCB3B}" srcOrd="1" destOrd="0" parTransId="{B5B07791-7BD2-430F-9C2F-67CFE4E5E9B8}" sibTransId="{6EEFBCAD-957C-4818-90A0-7923B99DCF38}"/>
    <dgm:cxn modelId="{C4C80851-0A7A-485E-9F71-2CE3DA0ABDEF}" srcId="{E94173E1-597C-48EA-9EA1-23D1367D87BE}" destId="{D936D83B-75DF-40BA-AEC4-F1333B212C05}" srcOrd="0" destOrd="0" parTransId="{C3A58D77-9296-4D2A-89B6-C579006948AB}" sibTransId="{DD8F4FC1-75E0-4D4E-923B-C995EE34A61E}"/>
    <dgm:cxn modelId="{293FFA2F-23B8-4A74-A2E2-0F4068824983}" type="presOf" srcId="{3C80C81F-317E-4E68-9098-7B66C259B6E0}" destId="{D57FD6BA-BBD6-4A94-98D9-8234AA8F080D}" srcOrd="1" destOrd="0" presId="urn:microsoft.com/office/officeart/2005/8/layout/list1"/>
    <dgm:cxn modelId="{55DF81FF-90B4-43BC-A758-462EE38DCD10}" type="presOf" srcId="{CD1B8D3E-B3D5-4E75-831C-6DD94CDDCB3B}" destId="{28B692F0-7C7D-4AA7-B45D-2D7A3BFAC094}" srcOrd="0" destOrd="0" presId="urn:microsoft.com/office/officeart/2005/8/layout/list1"/>
    <dgm:cxn modelId="{01C76867-AB7D-4FBF-A4BF-B5AD9B850DB3}" type="presOf" srcId="{3C80C81F-317E-4E68-9098-7B66C259B6E0}" destId="{15A4FF91-45A4-496E-BFF6-1A858C249E0A}" srcOrd="0" destOrd="0" presId="urn:microsoft.com/office/officeart/2005/8/layout/list1"/>
    <dgm:cxn modelId="{614C6313-6D28-48B6-B3F1-3A6DED517289}" type="presParOf" srcId="{4805B11B-ABEC-40FD-829A-CF5CA497B4CA}" destId="{79B895D6-CE9A-4D1D-9F9D-7A9598705D17}" srcOrd="0" destOrd="0" presId="urn:microsoft.com/office/officeart/2005/8/layout/list1"/>
    <dgm:cxn modelId="{D331940D-B7F3-4620-9B33-79B85C8DF03D}" type="presParOf" srcId="{79B895D6-CE9A-4D1D-9F9D-7A9598705D17}" destId="{9606514D-BB2A-4E8E-8F83-0F770209ACC7}" srcOrd="0" destOrd="0" presId="urn:microsoft.com/office/officeart/2005/8/layout/list1"/>
    <dgm:cxn modelId="{97582FFC-EC22-44E7-A7A7-6D149587ADBA}" type="presParOf" srcId="{79B895D6-CE9A-4D1D-9F9D-7A9598705D17}" destId="{AC4E7431-857C-46B8-8D10-07A8354820C0}" srcOrd="1" destOrd="0" presId="urn:microsoft.com/office/officeart/2005/8/layout/list1"/>
    <dgm:cxn modelId="{436DE360-B0E4-47C3-A381-3D8CD517C15B}" type="presParOf" srcId="{4805B11B-ABEC-40FD-829A-CF5CA497B4CA}" destId="{32C33D12-831F-40F3-AA17-006CB0D803B2}" srcOrd="1" destOrd="0" presId="urn:microsoft.com/office/officeart/2005/8/layout/list1"/>
    <dgm:cxn modelId="{75E46C48-2CB9-498B-80A6-07B26E9A82BD}" type="presParOf" srcId="{4805B11B-ABEC-40FD-829A-CF5CA497B4CA}" destId="{75BE35B8-2491-43E7-A5A1-8E7AD15F5861}" srcOrd="2" destOrd="0" presId="urn:microsoft.com/office/officeart/2005/8/layout/list1"/>
    <dgm:cxn modelId="{FEE3D470-128E-4A8D-8AFA-A6536BB02203}" type="presParOf" srcId="{4805B11B-ABEC-40FD-829A-CF5CA497B4CA}" destId="{EE60E771-FBB6-4720-9F8C-C471FCDF6A74}" srcOrd="3" destOrd="0" presId="urn:microsoft.com/office/officeart/2005/8/layout/list1"/>
    <dgm:cxn modelId="{70BA45AC-CE6B-4D36-AF4D-3D8D9693E9E5}" type="presParOf" srcId="{4805B11B-ABEC-40FD-829A-CF5CA497B4CA}" destId="{F0B534D5-CADE-4CB1-9F98-E6901CCDE147}" srcOrd="4" destOrd="0" presId="urn:microsoft.com/office/officeart/2005/8/layout/list1"/>
    <dgm:cxn modelId="{55B52B6A-3FFB-4920-BAAF-8564DEB472A4}" type="presParOf" srcId="{F0B534D5-CADE-4CB1-9F98-E6901CCDE147}" destId="{28B692F0-7C7D-4AA7-B45D-2D7A3BFAC094}" srcOrd="0" destOrd="0" presId="urn:microsoft.com/office/officeart/2005/8/layout/list1"/>
    <dgm:cxn modelId="{F746D559-02AF-468B-9A23-FA013B6796D0}" type="presParOf" srcId="{F0B534D5-CADE-4CB1-9F98-E6901CCDE147}" destId="{1E891D46-3944-45CB-83AE-20D189D319B0}" srcOrd="1" destOrd="0" presId="urn:microsoft.com/office/officeart/2005/8/layout/list1"/>
    <dgm:cxn modelId="{B2571CF8-9474-41BE-8C26-3441E2016956}" type="presParOf" srcId="{4805B11B-ABEC-40FD-829A-CF5CA497B4CA}" destId="{2D0CC7D9-9FBD-415C-8A98-398B7B368EF1}" srcOrd="5" destOrd="0" presId="urn:microsoft.com/office/officeart/2005/8/layout/list1"/>
    <dgm:cxn modelId="{5E72515B-556B-4AFE-B5F6-4544DBC3F0A9}" type="presParOf" srcId="{4805B11B-ABEC-40FD-829A-CF5CA497B4CA}" destId="{D3E121AD-39D5-42AF-A79B-EF4CBFF41568}" srcOrd="6" destOrd="0" presId="urn:microsoft.com/office/officeart/2005/8/layout/list1"/>
    <dgm:cxn modelId="{7CC7F60F-0EA3-41BE-A2A0-388C568E0854}" type="presParOf" srcId="{4805B11B-ABEC-40FD-829A-CF5CA497B4CA}" destId="{50B53CDE-04AA-49B2-AA2E-FF3F80E3C390}" srcOrd="7" destOrd="0" presId="urn:microsoft.com/office/officeart/2005/8/layout/list1"/>
    <dgm:cxn modelId="{E04F0A8C-7A36-4BED-8E94-220C7D543F21}" type="presParOf" srcId="{4805B11B-ABEC-40FD-829A-CF5CA497B4CA}" destId="{F31F3936-B42B-41D0-BE59-E8881D04D1BF}" srcOrd="8" destOrd="0" presId="urn:microsoft.com/office/officeart/2005/8/layout/list1"/>
    <dgm:cxn modelId="{7E1C7CBB-38B3-4EEC-ABFF-9D887C6A2F85}" type="presParOf" srcId="{F31F3936-B42B-41D0-BE59-E8881D04D1BF}" destId="{15A4FF91-45A4-496E-BFF6-1A858C249E0A}" srcOrd="0" destOrd="0" presId="urn:microsoft.com/office/officeart/2005/8/layout/list1"/>
    <dgm:cxn modelId="{1A724FC2-BA18-4E71-84F3-7FC44CDA8457}" type="presParOf" srcId="{F31F3936-B42B-41D0-BE59-E8881D04D1BF}" destId="{D57FD6BA-BBD6-4A94-98D9-8234AA8F080D}" srcOrd="1" destOrd="0" presId="urn:microsoft.com/office/officeart/2005/8/layout/list1"/>
    <dgm:cxn modelId="{146CC251-0CD8-4B4D-9718-46B1DD6252C4}" type="presParOf" srcId="{4805B11B-ABEC-40FD-829A-CF5CA497B4CA}" destId="{6F64F6A3-3D7C-4509-ACD3-4CC39BAED1AD}" srcOrd="9" destOrd="0" presId="urn:microsoft.com/office/officeart/2005/8/layout/list1"/>
    <dgm:cxn modelId="{67C025F4-F048-40F9-9E37-83D3F3B26D69}" type="presParOf" srcId="{4805B11B-ABEC-40FD-829A-CF5CA497B4CA}" destId="{D99CE27C-6402-4771-B4EB-B26A4DD7051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C99CC0D-4758-4903-A79B-8980006CF61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71219E-AF54-4481-BB9E-5B44B1F11031}">
      <dgm:prSet phldrT="[Текст]"/>
      <dgm:spPr/>
      <dgm:t>
        <a:bodyPr/>
        <a:lstStyle/>
        <a:p>
          <a:r>
            <a:rPr lang="ru-RU" dirty="0" err="1" smtClean="0"/>
            <a:t>Критериальное</a:t>
          </a:r>
          <a:r>
            <a:rPr lang="ru-RU" dirty="0" smtClean="0"/>
            <a:t> оценивание</a:t>
          </a:r>
          <a:endParaRPr lang="ru-RU" dirty="0"/>
        </a:p>
      </dgm:t>
    </dgm:pt>
    <dgm:pt modelId="{111DA1E9-227E-4D5F-AC35-DE773AE28495}" type="parTrans" cxnId="{A5776E0B-CFA3-421D-AF23-7FB6D9EE46AC}">
      <dgm:prSet/>
      <dgm:spPr/>
      <dgm:t>
        <a:bodyPr/>
        <a:lstStyle/>
        <a:p>
          <a:endParaRPr lang="ru-RU"/>
        </a:p>
      </dgm:t>
    </dgm:pt>
    <dgm:pt modelId="{8F6E25F0-549B-4186-9F9E-6EB1E3B1C7C6}" type="sibTrans" cxnId="{A5776E0B-CFA3-421D-AF23-7FB6D9EE46AC}">
      <dgm:prSet/>
      <dgm:spPr/>
      <dgm:t>
        <a:bodyPr/>
        <a:lstStyle/>
        <a:p>
          <a:endParaRPr lang="ru-RU"/>
        </a:p>
      </dgm:t>
    </dgm:pt>
    <dgm:pt modelId="{3ACB4F79-3182-4DC0-8271-8F560F2968B2}">
      <dgm:prSet phldrT="[Текст]"/>
      <dgm:spPr/>
      <dgm:t>
        <a:bodyPr/>
        <a:lstStyle/>
        <a:p>
          <a:r>
            <a:rPr lang="ru-RU" dirty="0" smtClean="0"/>
            <a:t>рубрикатор</a:t>
          </a:r>
          <a:endParaRPr lang="ru-RU" dirty="0"/>
        </a:p>
      </dgm:t>
    </dgm:pt>
    <dgm:pt modelId="{1889DDB9-1C41-452B-B4AA-8CE4DD21F32A}" type="parTrans" cxnId="{51158FA7-6883-4FEE-9D66-EA2DAFA992EB}">
      <dgm:prSet/>
      <dgm:spPr/>
      <dgm:t>
        <a:bodyPr/>
        <a:lstStyle/>
        <a:p>
          <a:endParaRPr lang="ru-RU"/>
        </a:p>
      </dgm:t>
    </dgm:pt>
    <dgm:pt modelId="{B0C3B6A7-8E5E-45D7-891E-34410FDE6A17}" type="sibTrans" cxnId="{51158FA7-6883-4FEE-9D66-EA2DAFA992EB}">
      <dgm:prSet/>
      <dgm:spPr/>
      <dgm:t>
        <a:bodyPr/>
        <a:lstStyle/>
        <a:p>
          <a:endParaRPr lang="ru-RU"/>
        </a:p>
      </dgm:t>
    </dgm:pt>
    <dgm:pt modelId="{E890436A-F600-46FE-BCA7-05BC7CFB2D8B}">
      <dgm:prSet phldrT="[Текст]"/>
      <dgm:spPr/>
      <dgm:t>
        <a:bodyPr/>
        <a:lstStyle/>
        <a:p>
          <a:r>
            <a:rPr lang="ru-RU" dirty="0" smtClean="0"/>
            <a:t>критерий</a:t>
          </a:r>
          <a:endParaRPr lang="ru-RU" dirty="0"/>
        </a:p>
      </dgm:t>
    </dgm:pt>
    <dgm:pt modelId="{ED60A947-1FF0-489B-9D6A-B1A8883B55ED}" type="parTrans" cxnId="{3392B0B1-8D9D-49C3-B186-32506F6C66F4}">
      <dgm:prSet/>
      <dgm:spPr/>
      <dgm:t>
        <a:bodyPr/>
        <a:lstStyle/>
        <a:p>
          <a:endParaRPr lang="ru-RU"/>
        </a:p>
      </dgm:t>
    </dgm:pt>
    <dgm:pt modelId="{D84BAB07-D828-4FD9-AB46-AE52A9D494E3}" type="sibTrans" cxnId="{3392B0B1-8D9D-49C3-B186-32506F6C66F4}">
      <dgm:prSet/>
      <dgm:spPr/>
      <dgm:t>
        <a:bodyPr/>
        <a:lstStyle/>
        <a:p>
          <a:endParaRPr lang="ru-RU"/>
        </a:p>
      </dgm:t>
    </dgm:pt>
    <dgm:pt modelId="{61C5F44E-ED19-4690-88E2-170C2B6C020F}">
      <dgm:prSet phldrT="[Текст]"/>
      <dgm:spPr/>
      <dgm:t>
        <a:bodyPr/>
        <a:lstStyle/>
        <a:p>
          <a:r>
            <a:rPr lang="ru-RU" dirty="0" err="1" smtClean="0"/>
            <a:t>дискриптор</a:t>
          </a:r>
          <a:endParaRPr lang="ru-RU" dirty="0"/>
        </a:p>
      </dgm:t>
    </dgm:pt>
    <dgm:pt modelId="{80724B2E-02FE-4454-8891-B3A69CEE1AF4}" type="parTrans" cxnId="{847367DD-9A99-4E5B-B28B-16C0B70A8B64}">
      <dgm:prSet/>
      <dgm:spPr/>
      <dgm:t>
        <a:bodyPr/>
        <a:lstStyle/>
        <a:p>
          <a:endParaRPr lang="ru-RU"/>
        </a:p>
      </dgm:t>
    </dgm:pt>
    <dgm:pt modelId="{44D05E7C-6803-42D1-BE5D-E518B04A67B6}" type="sibTrans" cxnId="{847367DD-9A99-4E5B-B28B-16C0B70A8B64}">
      <dgm:prSet/>
      <dgm:spPr/>
      <dgm:t>
        <a:bodyPr/>
        <a:lstStyle/>
        <a:p>
          <a:endParaRPr lang="ru-RU"/>
        </a:p>
      </dgm:t>
    </dgm:pt>
    <dgm:pt modelId="{187302E2-3977-4C3E-A224-1E6D57239D7B}" type="pres">
      <dgm:prSet presAssocID="{5C99CC0D-4758-4903-A79B-8980006CF61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EE4BCD-7755-46C2-B683-3BC40DD41A8D}" type="pres">
      <dgm:prSet presAssocID="{FF71219E-AF54-4481-BB9E-5B44B1F11031}" presName="root1" presStyleCnt="0"/>
      <dgm:spPr/>
    </dgm:pt>
    <dgm:pt modelId="{FABAD1FB-C98E-4FA0-BF36-165CAB742EE4}" type="pres">
      <dgm:prSet presAssocID="{FF71219E-AF54-4481-BB9E-5B44B1F1103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9439C7-71E7-4660-8C67-C9DC378BD4F8}" type="pres">
      <dgm:prSet presAssocID="{FF71219E-AF54-4481-BB9E-5B44B1F11031}" presName="level2hierChild" presStyleCnt="0"/>
      <dgm:spPr/>
    </dgm:pt>
    <dgm:pt modelId="{B5A41440-2DD7-49CB-B96C-47BEC3047CDC}" type="pres">
      <dgm:prSet presAssocID="{1889DDB9-1C41-452B-B4AA-8CE4DD21F32A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5EABB376-CD06-47C1-A6D8-DB5ECE66369B}" type="pres">
      <dgm:prSet presAssocID="{1889DDB9-1C41-452B-B4AA-8CE4DD21F32A}" presName="connTx" presStyleLbl="parChTrans1D2" presStyleIdx="0" presStyleCnt="3"/>
      <dgm:spPr/>
      <dgm:t>
        <a:bodyPr/>
        <a:lstStyle/>
        <a:p>
          <a:endParaRPr lang="ru-RU"/>
        </a:p>
      </dgm:t>
    </dgm:pt>
    <dgm:pt modelId="{E7A63459-4B44-48BF-90FE-EB824DF831C2}" type="pres">
      <dgm:prSet presAssocID="{3ACB4F79-3182-4DC0-8271-8F560F2968B2}" presName="root2" presStyleCnt="0"/>
      <dgm:spPr/>
    </dgm:pt>
    <dgm:pt modelId="{746B4BF9-FE02-4BCC-85EA-FC8D75E94FC0}" type="pres">
      <dgm:prSet presAssocID="{3ACB4F79-3182-4DC0-8271-8F560F2968B2}" presName="LevelTwoTextNode" presStyleLbl="node2" presStyleIdx="0" presStyleCnt="3" custScaleX="1431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27D67B-63B0-414F-8E29-36AF04EBBA6C}" type="pres">
      <dgm:prSet presAssocID="{3ACB4F79-3182-4DC0-8271-8F560F2968B2}" presName="level3hierChild" presStyleCnt="0"/>
      <dgm:spPr/>
    </dgm:pt>
    <dgm:pt modelId="{A356A7EC-B238-479C-A9EA-2904CEF47FCB}" type="pres">
      <dgm:prSet presAssocID="{ED60A947-1FF0-489B-9D6A-B1A8883B55ED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F78E398D-0D74-459A-A4DE-629FC2E415A8}" type="pres">
      <dgm:prSet presAssocID="{ED60A947-1FF0-489B-9D6A-B1A8883B55ED}" presName="connTx" presStyleLbl="parChTrans1D2" presStyleIdx="1" presStyleCnt="3"/>
      <dgm:spPr/>
      <dgm:t>
        <a:bodyPr/>
        <a:lstStyle/>
        <a:p>
          <a:endParaRPr lang="ru-RU"/>
        </a:p>
      </dgm:t>
    </dgm:pt>
    <dgm:pt modelId="{17AD05BA-E030-4D7D-8B18-FC1D39BD9DC6}" type="pres">
      <dgm:prSet presAssocID="{E890436A-F600-46FE-BCA7-05BC7CFB2D8B}" presName="root2" presStyleCnt="0"/>
      <dgm:spPr/>
    </dgm:pt>
    <dgm:pt modelId="{E4AED017-B711-4BEA-B62A-D723BEAC2C97}" type="pres">
      <dgm:prSet presAssocID="{E890436A-F600-46FE-BCA7-05BC7CFB2D8B}" presName="LevelTwoTextNode" presStyleLbl="node2" presStyleIdx="1" presStyleCnt="3" custScaleX="1431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CBB456-CB5B-4274-B32B-DCEC4A2455DC}" type="pres">
      <dgm:prSet presAssocID="{E890436A-F600-46FE-BCA7-05BC7CFB2D8B}" presName="level3hierChild" presStyleCnt="0"/>
      <dgm:spPr/>
    </dgm:pt>
    <dgm:pt modelId="{5C3B7122-988F-4EC4-A11B-7FAD90571DEF}" type="pres">
      <dgm:prSet presAssocID="{80724B2E-02FE-4454-8891-B3A69CEE1AF4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8DC393AC-2C7C-4E23-92EB-45E925804219}" type="pres">
      <dgm:prSet presAssocID="{80724B2E-02FE-4454-8891-B3A69CEE1AF4}" presName="connTx" presStyleLbl="parChTrans1D2" presStyleIdx="2" presStyleCnt="3"/>
      <dgm:spPr/>
      <dgm:t>
        <a:bodyPr/>
        <a:lstStyle/>
        <a:p>
          <a:endParaRPr lang="ru-RU"/>
        </a:p>
      </dgm:t>
    </dgm:pt>
    <dgm:pt modelId="{0E962D89-0CDC-46AE-9684-78AAE0690CF9}" type="pres">
      <dgm:prSet presAssocID="{61C5F44E-ED19-4690-88E2-170C2B6C020F}" presName="root2" presStyleCnt="0"/>
      <dgm:spPr/>
    </dgm:pt>
    <dgm:pt modelId="{62926264-2CBE-4022-A7E6-52A6206D93DF}" type="pres">
      <dgm:prSet presAssocID="{61C5F44E-ED19-4690-88E2-170C2B6C020F}" presName="LevelTwoTextNode" presStyleLbl="node2" presStyleIdx="2" presStyleCnt="3" custScaleX="1433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4C2812-B5B6-4C49-9575-93207C8169CC}" type="pres">
      <dgm:prSet presAssocID="{61C5F44E-ED19-4690-88E2-170C2B6C020F}" presName="level3hierChild" presStyleCnt="0"/>
      <dgm:spPr/>
    </dgm:pt>
  </dgm:ptLst>
  <dgm:cxnLst>
    <dgm:cxn modelId="{430837E3-3393-4982-B2FD-1060D59B1E67}" type="presOf" srcId="{80724B2E-02FE-4454-8891-B3A69CEE1AF4}" destId="{8DC393AC-2C7C-4E23-92EB-45E925804219}" srcOrd="1" destOrd="0" presId="urn:microsoft.com/office/officeart/2008/layout/HorizontalMultiLevelHierarchy"/>
    <dgm:cxn modelId="{3392B0B1-8D9D-49C3-B186-32506F6C66F4}" srcId="{FF71219E-AF54-4481-BB9E-5B44B1F11031}" destId="{E890436A-F600-46FE-BCA7-05BC7CFB2D8B}" srcOrd="1" destOrd="0" parTransId="{ED60A947-1FF0-489B-9D6A-B1A8883B55ED}" sibTransId="{D84BAB07-D828-4FD9-AB46-AE52A9D494E3}"/>
    <dgm:cxn modelId="{51158FA7-6883-4FEE-9D66-EA2DAFA992EB}" srcId="{FF71219E-AF54-4481-BB9E-5B44B1F11031}" destId="{3ACB4F79-3182-4DC0-8271-8F560F2968B2}" srcOrd="0" destOrd="0" parTransId="{1889DDB9-1C41-452B-B4AA-8CE4DD21F32A}" sibTransId="{B0C3B6A7-8E5E-45D7-891E-34410FDE6A17}"/>
    <dgm:cxn modelId="{B3BF76B4-5D35-44F4-A8AD-A6097EDBB1C1}" type="presOf" srcId="{ED60A947-1FF0-489B-9D6A-B1A8883B55ED}" destId="{A356A7EC-B238-479C-A9EA-2904CEF47FCB}" srcOrd="0" destOrd="0" presId="urn:microsoft.com/office/officeart/2008/layout/HorizontalMultiLevelHierarchy"/>
    <dgm:cxn modelId="{C28B9104-4336-483C-87A3-691CDC19A8C6}" type="presOf" srcId="{FF71219E-AF54-4481-BB9E-5B44B1F11031}" destId="{FABAD1FB-C98E-4FA0-BF36-165CAB742EE4}" srcOrd="0" destOrd="0" presId="urn:microsoft.com/office/officeart/2008/layout/HorizontalMultiLevelHierarchy"/>
    <dgm:cxn modelId="{283EEB53-5702-44A6-AF4D-49DF57B2A48C}" type="presOf" srcId="{ED60A947-1FF0-489B-9D6A-B1A8883B55ED}" destId="{F78E398D-0D74-459A-A4DE-629FC2E415A8}" srcOrd="1" destOrd="0" presId="urn:microsoft.com/office/officeart/2008/layout/HorizontalMultiLevelHierarchy"/>
    <dgm:cxn modelId="{CBEB3C88-85DD-4620-A45D-C543C1E22602}" type="presOf" srcId="{3ACB4F79-3182-4DC0-8271-8F560F2968B2}" destId="{746B4BF9-FE02-4BCC-85EA-FC8D75E94FC0}" srcOrd="0" destOrd="0" presId="urn:microsoft.com/office/officeart/2008/layout/HorizontalMultiLevelHierarchy"/>
    <dgm:cxn modelId="{847367DD-9A99-4E5B-B28B-16C0B70A8B64}" srcId="{FF71219E-AF54-4481-BB9E-5B44B1F11031}" destId="{61C5F44E-ED19-4690-88E2-170C2B6C020F}" srcOrd="2" destOrd="0" parTransId="{80724B2E-02FE-4454-8891-B3A69CEE1AF4}" sibTransId="{44D05E7C-6803-42D1-BE5D-E518B04A67B6}"/>
    <dgm:cxn modelId="{F9AC2D53-1D66-4E93-8AD5-438732A670EA}" type="presOf" srcId="{1889DDB9-1C41-452B-B4AA-8CE4DD21F32A}" destId="{B5A41440-2DD7-49CB-B96C-47BEC3047CDC}" srcOrd="0" destOrd="0" presId="urn:microsoft.com/office/officeart/2008/layout/HorizontalMultiLevelHierarchy"/>
    <dgm:cxn modelId="{A5776E0B-CFA3-421D-AF23-7FB6D9EE46AC}" srcId="{5C99CC0D-4758-4903-A79B-8980006CF611}" destId="{FF71219E-AF54-4481-BB9E-5B44B1F11031}" srcOrd="0" destOrd="0" parTransId="{111DA1E9-227E-4D5F-AC35-DE773AE28495}" sibTransId="{8F6E25F0-549B-4186-9F9E-6EB1E3B1C7C6}"/>
    <dgm:cxn modelId="{D5713589-55CD-4CF6-97C6-67CF7EBAC9CC}" type="presOf" srcId="{5C99CC0D-4758-4903-A79B-8980006CF611}" destId="{187302E2-3977-4C3E-A224-1E6D57239D7B}" srcOrd="0" destOrd="0" presId="urn:microsoft.com/office/officeart/2008/layout/HorizontalMultiLevelHierarchy"/>
    <dgm:cxn modelId="{A71B731E-BD13-4B22-8FF0-B12853CF42BF}" type="presOf" srcId="{E890436A-F600-46FE-BCA7-05BC7CFB2D8B}" destId="{E4AED017-B711-4BEA-B62A-D723BEAC2C97}" srcOrd="0" destOrd="0" presId="urn:microsoft.com/office/officeart/2008/layout/HorizontalMultiLevelHierarchy"/>
    <dgm:cxn modelId="{D2EF25BE-30EC-48AC-8CAF-21B7860088AD}" type="presOf" srcId="{61C5F44E-ED19-4690-88E2-170C2B6C020F}" destId="{62926264-2CBE-4022-A7E6-52A6206D93DF}" srcOrd="0" destOrd="0" presId="urn:microsoft.com/office/officeart/2008/layout/HorizontalMultiLevelHierarchy"/>
    <dgm:cxn modelId="{A4FEDE2F-E6F0-4B4E-8095-E130479D0F7A}" type="presOf" srcId="{80724B2E-02FE-4454-8891-B3A69CEE1AF4}" destId="{5C3B7122-988F-4EC4-A11B-7FAD90571DEF}" srcOrd="0" destOrd="0" presId="urn:microsoft.com/office/officeart/2008/layout/HorizontalMultiLevelHierarchy"/>
    <dgm:cxn modelId="{A24CE51D-81C6-4540-B6BD-A90FFF4DCA7D}" type="presOf" srcId="{1889DDB9-1C41-452B-B4AA-8CE4DD21F32A}" destId="{5EABB376-CD06-47C1-A6D8-DB5ECE66369B}" srcOrd="1" destOrd="0" presId="urn:microsoft.com/office/officeart/2008/layout/HorizontalMultiLevelHierarchy"/>
    <dgm:cxn modelId="{7842C67E-7F36-450D-84E3-C684F5A532C4}" type="presParOf" srcId="{187302E2-3977-4C3E-A224-1E6D57239D7B}" destId="{D7EE4BCD-7755-46C2-B683-3BC40DD41A8D}" srcOrd="0" destOrd="0" presId="urn:microsoft.com/office/officeart/2008/layout/HorizontalMultiLevelHierarchy"/>
    <dgm:cxn modelId="{2F80D97D-524A-4D53-B675-1BB3F6F28878}" type="presParOf" srcId="{D7EE4BCD-7755-46C2-B683-3BC40DD41A8D}" destId="{FABAD1FB-C98E-4FA0-BF36-165CAB742EE4}" srcOrd="0" destOrd="0" presId="urn:microsoft.com/office/officeart/2008/layout/HorizontalMultiLevelHierarchy"/>
    <dgm:cxn modelId="{A7DF0D89-0BE3-4217-AFCC-69DE0767F18A}" type="presParOf" srcId="{D7EE4BCD-7755-46C2-B683-3BC40DD41A8D}" destId="{D49439C7-71E7-4660-8C67-C9DC378BD4F8}" srcOrd="1" destOrd="0" presId="urn:microsoft.com/office/officeart/2008/layout/HorizontalMultiLevelHierarchy"/>
    <dgm:cxn modelId="{EE44A68D-E754-46B1-8593-91032F8BBFA7}" type="presParOf" srcId="{D49439C7-71E7-4660-8C67-C9DC378BD4F8}" destId="{B5A41440-2DD7-49CB-B96C-47BEC3047CDC}" srcOrd="0" destOrd="0" presId="urn:microsoft.com/office/officeart/2008/layout/HorizontalMultiLevelHierarchy"/>
    <dgm:cxn modelId="{F78B583C-B22C-4897-AE7B-786B11E3EB74}" type="presParOf" srcId="{B5A41440-2DD7-49CB-B96C-47BEC3047CDC}" destId="{5EABB376-CD06-47C1-A6D8-DB5ECE66369B}" srcOrd="0" destOrd="0" presId="urn:microsoft.com/office/officeart/2008/layout/HorizontalMultiLevelHierarchy"/>
    <dgm:cxn modelId="{F891C02D-DF0B-4349-BECA-84044E614477}" type="presParOf" srcId="{D49439C7-71E7-4660-8C67-C9DC378BD4F8}" destId="{E7A63459-4B44-48BF-90FE-EB824DF831C2}" srcOrd="1" destOrd="0" presId="urn:microsoft.com/office/officeart/2008/layout/HorizontalMultiLevelHierarchy"/>
    <dgm:cxn modelId="{6BAEA492-DAE3-40C8-B8DE-46AE14FF1251}" type="presParOf" srcId="{E7A63459-4B44-48BF-90FE-EB824DF831C2}" destId="{746B4BF9-FE02-4BCC-85EA-FC8D75E94FC0}" srcOrd="0" destOrd="0" presId="urn:microsoft.com/office/officeart/2008/layout/HorizontalMultiLevelHierarchy"/>
    <dgm:cxn modelId="{C4345FB6-E443-48EF-99FB-5A97EB2CCF57}" type="presParOf" srcId="{E7A63459-4B44-48BF-90FE-EB824DF831C2}" destId="{6427D67B-63B0-414F-8E29-36AF04EBBA6C}" srcOrd="1" destOrd="0" presId="urn:microsoft.com/office/officeart/2008/layout/HorizontalMultiLevelHierarchy"/>
    <dgm:cxn modelId="{F58AE98E-E9F3-4BF9-9286-B33C82D1537A}" type="presParOf" srcId="{D49439C7-71E7-4660-8C67-C9DC378BD4F8}" destId="{A356A7EC-B238-479C-A9EA-2904CEF47FCB}" srcOrd="2" destOrd="0" presId="urn:microsoft.com/office/officeart/2008/layout/HorizontalMultiLevelHierarchy"/>
    <dgm:cxn modelId="{E77EFC0E-8E50-484D-AD7A-65B360679F28}" type="presParOf" srcId="{A356A7EC-B238-479C-A9EA-2904CEF47FCB}" destId="{F78E398D-0D74-459A-A4DE-629FC2E415A8}" srcOrd="0" destOrd="0" presId="urn:microsoft.com/office/officeart/2008/layout/HorizontalMultiLevelHierarchy"/>
    <dgm:cxn modelId="{156C1BB1-80FC-4F5D-BEA3-7E4F8E4A0513}" type="presParOf" srcId="{D49439C7-71E7-4660-8C67-C9DC378BD4F8}" destId="{17AD05BA-E030-4D7D-8B18-FC1D39BD9DC6}" srcOrd="3" destOrd="0" presId="urn:microsoft.com/office/officeart/2008/layout/HorizontalMultiLevelHierarchy"/>
    <dgm:cxn modelId="{95AE5428-9C39-4CB8-A9EE-040FA41960A4}" type="presParOf" srcId="{17AD05BA-E030-4D7D-8B18-FC1D39BD9DC6}" destId="{E4AED017-B711-4BEA-B62A-D723BEAC2C97}" srcOrd="0" destOrd="0" presId="urn:microsoft.com/office/officeart/2008/layout/HorizontalMultiLevelHierarchy"/>
    <dgm:cxn modelId="{EF5EEB8E-0C8C-4F6A-8DF9-8EBF8319D972}" type="presParOf" srcId="{17AD05BA-E030-4D7D-8B18-FC1D39BD9DC6}" destId="{CBCBB456-CB5B-4274-B32B-DCEC4A2455DC}" srcOrd="1" destOrd="0" presId="urn:microsoft.com/office/officeart/2008/layout/HorizontalMultiLevelHierarchy"/>
    <dgm:cxn modelId="{CB5D6E93-0D1C-46CE-BC11-D54043E06DE3}" type="presParOf" srcId="{D49439C7-71E7-4660-8C67-C9DC378BD4F8}" destId="{5C3B7122-988F-4EC4-A11B-7FAD90571DEF}" srcOrd="4" destOrd="0" presId="urn:microsoft.com/office/officeart/2008/layout/HorizontalMultiLevelHierarchy"/>
    <dgm:cxn modelId="{3BF7EEA0-1EC7-49FE-9819-F56CA66D1C60}" type="presParOf" srcId="{5C3B7122-988F-4EC4-A11B-7FAD90571DEF}" destId="{8DC393AC-2C7C-4E23-92EB-45E925804219}" srcOrd="0" destOrd="0" presId="urn:microsoft.com/office/officeart/2008/layout/HorizontalMultiLevelHierarchy"/>
    <dgm:cxn modelId="{820C9580-1F39-492D-B97E-804792BEA960}" type="presParOf" srcId="{D49439C7-71E7-4660-8C67-C9DC378BD4F8}" destId="{0E962D89-0CDC-46AE-9684-78AAE0690CF9}" srcOrd="5" destOrd="0" presId="urn:microsoft.com/office/officeart/2008/layout/HorizontalMultiLevelHierarchy"/>
    <dgm:cxn modelId="{7F37F83A-860B-45F3-A6BC-1D2C1F20FEFB}" type="presParOf" srcId="{0E962D89-0CDC-46AE-9684-78AAE0690CF9}" destId="{62926264-2CBE-4022-A7E6-52A6206D93DF}" srcOrd="0" destOrd="0" presId="urn:microsoft.com/office/officeart/2008/layout/HorizontalMultiLevelHierarchy"/>
    <dgm:cxn modelId="{C578329E-702A-4369-8FA0-3F029095C273}" type="presParOf" srcId="{0E962D89-0CDC-46AE-9684-78AAE0690CF9}" destId="{A34C2812-B5B6-4C49-9575-93207C8169C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1909D83-6412-4474-B282-59BA33E508E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2FE10D11-46D1-4EB4-8A3D-D9C8F4AD2FA6}">
      <dgm:prSet phldrT="[Текст]"/>
      <dgm:spPr/>
      <dgm:t>
        <a:bodyPr/>
        <a:lstStyle/>
        <a:p>
          <a:r>
            <a:rPr lang="ru-RU" dirty="0" smtClean="0"/>
            <a:t>Рубрика –цель</a:t>
          </a:r>
          <a:endParaRPr lang="ru-RU" dirty="0"/>
        </a:p>
      </dgm:t>
    </dgm:pt>
    <dgm:pt modelId="{65A76EC0-0FE1-4D4A-82EB-DAAA9778C332}" type="parTrans" cxnId="{FED15632-BBB8-49A4-A859-DBF9CEC5534F}">
      <dgm:prSet/>
      <dgm:spPr/>
      <dgm:t>
        <a:bodyPr/>
        <a:lstStyle/>
        <a:p>
          <a:endParaRPr lang="ru-RU"/>
        </a:p>
      </dgm:t>
    </dgm:pt>
    <dgm:pt modelId="{00CEF7BE-0F16-46BB-AEFC-A328D7A863CE}" type="sibTrans" cxnId="{FED15632-BBB8-49A4-A859-DBF9CEC5534F}">
      <dgm:prSet/>
      <dgm:spPr/>
      <dgm:t>
        <a:bodyPr/>
        <a:lstStyle/>
        <a:p>
          <a:endParaRPr lang="ru-RU"/>
        </a:p>
      </dgm:t>
    </dgm:pt>
    <dgm:pt modelId="{120BDB49-C59A-40D6-9A7D-1F2DDDD0C5DF}">
      <dgm:prSet phldrT="[Текст]"/>
      <dgm:spPr/>
      <dgm:t>
        <a:bodyPr/>
        <a:lstStyle/>
        <a:p>
          <a:r>
            <a:rPr lang="ru-RU" dirty="0" smtClean="0"/>
            <a:t>Критерии - задачи</a:t>
          </a:r>
          <a:endParaRPr lang="ru-RU" dirty="0"/>
        </a:p>
      </dgm:t>
    </dgm:pt>
    <dgm:pt modelId="{A39CFC57-E548-4AA8-8067-3AD1C0A25C6F}" type="parTrans" cxnId="{36B1060F-8E07-4A0B-AB4E-4C942D04DA6F}">
      <dgm:prSet/>
      <dgm:spPr/>
      <dgm:t>
        <a:bodyPr/>
        <a:lstStyle/>
        <a:p>
          <a:endParaRPr lang="ru-RU"/>
        </a:p>
      </dgm:t>
    </dgm:pt>
    <dgm:pt modelId="{E2BA7B18-AAE7-49BE-ACF3-DDDBB2703EC7}" type="sibTrans" cxnId="{36B1060F-8E07-4A0B-AB4E-4C942D04DA6F}">
      <dgm:prSet/>
      <dgm:spPr/>
      <dgm:t>
        <a:bodyPr/>
        <a:lstStyle/>
        <a:p>
          <a:endParaRPr lang="ru-RU"/>
        </a:p>
      </dgm:t>
    </dgm:pt>
    <dgm:pt modelId="{E13485E8-2B84-4B24-A862-174D36142502}">
      <dgm:prSet phldrT="[Текст]"/>
      <dgm:spPr/>
      <dgm:t>
        <a:bodyPr/>
        <a:lstStyle/>
        <a:p>
          <a:r>
            <a:rPr lang="ru-RU" dirty="0" err="1" smtClean="0"/>
            <a:t>Дискрипторы</a:t>
          </a:r>
          <a:r>
            <a:rPr lang="ru-RU" dirty="0" smtClean="0"/>
            <a:t> – уровни </a:t>
          </a:r>
          <a:endParaRPr lang="ru-RU" dirty="0"/>
        </a:p>
      </dgm:t>
    </dgm:pt>
    <dgm:pt modelId="{F18B43F1-D5A1-4A30-B693-703EE737126C}" type="parTrans" cxnId="{F2784F9D-CE7D-4AC3-A695-6303C03F2F7A}">
      <dgm:prSet/>
      <dgm:spPr/>
      <dgm:t>
        <a:bodyPr/>
        <a:lstStyle/>
        <a:p>
          <a:endParaRPr lang="ru-RU"/>
        </a:p>
      </dgm:t>
    </dgm:pt>
    <dgm:pt modelId="{8A112E3C-4C24-4049-9058-63F61C8D27BD}" type="sibTrans" cxnId="{F2784F9D-CE7D-4AC3-A695-6303C03F2F7A}">
      <dgm:prSet/>
      <dgm:spPr/>
      <dgm:t>
        <a:bodyPr/>
        <a:lstStyle/>
        <a:p>
          <a:endParaRPr lang="ru-RU"/>
        </a:p>
      </dgm:t>
    </dgm:pt>
    <dgm:pt modelId="{6BEF28E8-560B-4CC0-84D5-FD7BB187E5BF}" type="pres">
      <dgm:prSet presAssocID="{01909D83-6412-4474-B282-59BA33E508E3}" presName="compositeShape" presStyleCnt="0">
        <dgm:presLayoutVars>
          <dgm:dir/>
          <dgm:resizeHandles/>
        </dgm:presLayoutVars>
      </dgm:prSet>
      <dgm:spPr/>
    </dgm:pt>
    <dgm:pt modelId="{70E1EA52-F6F8-49A0-A7D8-57C00C3A8D95}" type="pres">
      <dgm:prSet presAssocID="{01909D83-6412-4474-B282-59BA33E508E3}" presName="pyramid" presStyleLbl="node1" presStyleIdx="0" presStyleCnt="1" custLinFactNeighborX="-39808" custLinFactNeighborY="-8545"/>
      <dgm:spPr/>
    </dgm:pt>
    <dgm:pt modelId="{A0036196-EA17-4645-BDE3-5F7DEE779CF4}" type="pres">
      <dgm:prSet presAssocID="{01909D83-6412-4474-B282-59BA33E508E3}" presName="theList" presStyleCnt="0"/>
      <dgm:spPr/>
    </dgm:pt>
    <dgm:pt modelId="{AACF4A9C-DED4-438D-A188-366145F071B8}" type="pres">
      <dgm:prSet presAssocID="{2FE10D11-46D1-4EB4-8A3D-D9C8F4AD2FA6}" presName="aNode" presStyleLbl="fgAcc1" presStyleIdx="0" presStyleCnt="3" custScaleX="106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688B23-0052-4E98-9D0F-3F3798F6530F}" type="pres">
      <dgm:prSet presAssocID="{2FE10D11-46D1-4EB4-8A3D-D9C8F4AD2FA6}" presName="aSpace" presStyleCnt="0"/>
      <dgm:spPr/>
    </dgm:pt>
    <dgm:pt modelId="{8AB23C57-51DC-464F-8C1F-556E564528E0}" type="pres">
      <dgm:prSet presAssocID="{120BDB49-C59A-40D6-9A7D-1F2DDDD0C5DF}" presName="aNode" presStyleLbl="fgAcc1" presStyleIdx="1" presStyleCnt="3" custScaleX="128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6A7C6-DF24-468C-9B65-CAC18C2CCB29}" type="pres">
      <dgm:prSet presAssocID="{120BDB49-C59A-40D6-9A7D-1F2DDDD0C5DF}" presName="aSpace" presStyleCnt="0"/>
      <dgm:spPr/>
    </dgm:pt>
    <dgm:pt modelId="{79F89355-14E2-4D73-B15E-0C969F2C1268}" type="pres">
      <dgm:prSet presAssocID="{E13485E8-2B84-4B24-A862-174D36142502}" presName="aNode" presStyleLbl="fgAcc1" presStyleIdx="2" presStyleCnt="3" custScaleX="180442" custLinFactNeighborX="187" custLinFactNeighborY="-22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3ADCFE-083F-4F5B-9F80-178A07164AD1}" type="pres">
      <dgm:prSet presAssocID="{E13485E8-2B84-4B24-A862-174D36142502}" presName="aSpace" presStyleCnt="0"/>
      <dgm:spPr/>
    </dgm:pt>
  </dgm:ptLst>
  <dgm:cxnLst>
    <dgm:cxn modelId="{F2784F9D-CE7D-4AC3-A695-6303C03F2F7A}" srcId="{01909D83-6412-4474-B282-59BA33E508E3}" destId="{E13485E8-2B84-4B24-A862-174D36142502}" srcOrd="2" destOrd="0" parTransId="{F18B43F1-D5A1-4A30-B693-703EE737126C}" sibTransId="{8A112E3C-4C24-4049-9058-63F61C8D27BD}"/>
    <dgm:cxn modelId="{A44663A7-232C-4C9B-8687-81E61A5DA037}" type="presOf" srcId="{01909D83-6412-4474-B282-59BA33E508E3}" destId="{6BEF28E8-560B-4CC0-84D5-FD7BB187E5BF}" srcOrd="0" destOrd="0" presId="urn:microsoft.com/office/officeart/2005/8/layout/pyramid2"/>
    <dgm:cxn modelId="{0B766A5B-BB68-449D-BB9A-27BEF16D0965}" type="presOf" srcId="{120BDB49-C59A-40D6-9A7D-1F2DDDD0C5DF}" destId="{8AB23C57-51DC-464F-8C1F-556E564528E0}" srcOrd="0" destOrd="0" presId="urn:microsoft.com/office/officeart/2005/8/layout/pyramid2"/>
    <dgm:cxn modelId="{FED15632-BBB8-49A4-A859-DBF9CEC5534F}" srcId="{01909D83-6412-4474-B282-59BA33E508E3}" destId="{2FE10D11-46D1-4EB4-8A3D-D9C8F4AD2FA6}" srcOrd="0" destOrd="0" parTransId="{65A76EC0-0FE1-4D4A-82EB-DAAA9778C332}" sibTransId="{00CEF7BE-0F16-46BB-AEFC-A328D7A863CE}"/>
    <dgm:cxn modelId="{FB810F84-851D-4626-9054-67C6D9010D28}" type="presOf" srcId="{2FE10D11-46D1-4EB4-8A3D-D9C8F4AD2FA6}" destId="{AACF4A9C-DED4-438D-A188-366145F071B8}" srcOrd="0" destOrd="0" presId="urn:microsoft.com/office/officeart/2005/8/layout/pyramid2"/>
    <dgm:cxn modelId="{36B1060F-8E07-4A0B-AB4E-4C942D04DA6F}" srcId="{01909D83-6412-4474-B282-59BA33E508E3}" destId="{120BDB49-C59A-40D6-9A7D-1F2DDDD0C5DF}" srcOrd="1" destOrd="0" parTransId="{A39CFC57-E548-4AA8-8067-3AD1C0A25C6F}" sibTransId="{E2BA7B18-AAE7-49BE-ACF3-DDDBB2703EC7}"/>
    <dgm:cxn modelId="{34B311FD-2634-4809-BD82-1920394C4EC8}" type="presOf" srcId="{E13485E8-2B84-4B24-A862-174D36142502}" destId="{79F89355-14E2-4D73-B15E-0C969F2C1268}" srcOrd="0" destOrd="0" presId="urn:microsoft.com/office/officeart/2005/8/layout/pyramid2"/>
    <dgm:cxn modelId="{4C6DB68C-D16A-495D-9345-E2CF98D62CE0}" type="presParOf" srcId="{6BEF28E8-560B-4CC0-84D5-FD7BB187E5BF}" destId="{70E1EA52-F6F8-49A0-A7D8-57C00C3A8D95}" srcOrd="0" destOrd="0" presId="urn:microsoft.com/office/officeart/2005/8/layout/pyramid2"/>
    <dgm:cxn modelId="{67E45E18-3591-49D8-A2E9-57A703C642E1}" type="presParOf" srcId="{6BEF28E8-560B-4CC0-84D5-FD7BB187E5BF}" destId="{A0036196-EA17-4645-BDE3-5F7DEE779CF4}" srcOrd="1" destOrd="0" presId="urn:microsoft.com/office/officeart/2005/8/layout/pyramid2"/>
    <dgm:cxn modelId="{48C7B90F-BB3D-4FA6-92C0-91FDB7B57533}" type="presParOf" srcId="{A0036196-EA17-4645-BDE3-5F7DEE779CF4}" destId="{AACF4A9C-DED4-438D-A188-366145F071B8}" srcOrd="0" destOrd="0" presId="urn:microsoft.com/office/officeart/2005/8/layout/pyramid2"/>
    <dgm:cxn modelId="{9D17526E-D267-47B5-B50D-E9CE5F294701}" type="presParOf" srcId="{A0036196-EA17-4645-BDE3-5F7DEE779CF4}" destId="{05688B23-0052-4E98-9D0F-3F3798F6530F}" srcOrd="1" destOrd="0" presId="urn:microsoft.com/office/officeart/2005/8/layout/pyramid2"/>
    <dgm:cxn modelId="{46900D80-C72A-435B-89B9-0A9499984F72}" type="presParOf" srcId="{A0036196-EA17-4645-BDE3-5F7DEE779CF4}" destId="{8AB23C57-51DC-464F-8C1F-556E564528E0}" srcOrd="2" destOrd="0" presId="urn:microsoft.com/office/officeart/2005/8/layout/pyramid2"/>
    <dgm:cxn modelId="{B7DE4AF7-582D-42CE-BF8A-6D17E95AE33F}" type="presParOf" srcId="{A0036196-EA17-4645-BDE3-5F7DEE779CF4}" destId="{BF06A7C6-DF24-468C-9B65-CAC18C2CCB29}" srcOrd="3" destOrd="0" presId="urn:microsoft.com/office/officeart/2005/8/layout/pyramid2"/>
    <dgm:cxn modelId="{F98F31CF-7962-49AB-891E-4F5D625F74C8}" type="presParOf" srcId="{A0036196-EA17-4645-BDE3-5F7DEE779CF4}" destId="{79F89355-14E2-4D73-B15E-0C969F2C1268}" srcOrd="4" destOrd="0" presId="urn:microsoft.com/office/officeart/2005/8/layout/pyramid2"/>
    <dgm:cxn modelId="{743ACA4C-18DC-41D6-9BBE-7BCAC44A75AD}" type="presParOf" srcId="{A0036196-EA17-4645-BDE3-5F7DEE779CF4}" destId="{8A3ADCFE-083F-4F5B-9F80-178A07164AD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B86E4E-962A-4A5A-841E-5EE656D689C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E73011-9843-4B57-9522-2CB994A0D9D2}">
      <dgm:prSet phldrT="[Текст]"/>
      <dgm:spPr/>
      <dgm:t>
        <a:bodyPr/>
        <a:lstStyle/>
        <a:p>
          <a:r>
            <a:rPr lang="ru-RU" dirty="0" smtClean="0"/>
            <a:t>Функции оценки</a:t>
          </a:r>
          <a:endParaRPr lang="ru-RU" dirty="0"/>
        </a:p>
      </dgm:t>
    </dgm:pt>
    <dgm:pt modelId="{B12A7AD2-0AC9-40E1-88EA-DFA5F9A2458C}" type="parTrans" cxnId="{F08C7AA1-861F-416B-B123-4363107B50B8}">
      <dgm:prSet/>
      <dgm:spPr/>
      <dgm:t>
        <a:bodyPr/>
        <a:lstStyle/>
        <a:p>
          <a:endParaRPr lang="ru-RU"/>
        </a:p>
      </dgm:t>
    </dgm:pt>
    <dgm:pt modelId="{89813523-7B6E-44BD-9F3A-A6510B7E42DF}" type="sibTrans" cxnId="{F08C7AA1-861F-416B-B123-4363107B50B8}">
      <dgm:prSet/>
      <dgm:spPr/>
      <dgm:t>
        <a:bodyPr/>
        <a:lstStyle/>
        <a:p>
          <a:endParaRPr lang="ru-RU"/>
        </a:p>
      </dgm:t>
    </dgm:pt>
    <dgm:pt modelId="{05F53A49-AB03-41C7-8C72-72827437B940}">
      <dgm:prSet phldrT="[Текст]"/>
      <dgm:spPr/>
      <dgm:t>
        <a:bodyPr/>
        <a:lstStyle/>
        <a:p>
          <a:r>
            <a:rPr lang="ru-RU" dirty="0" smtClean="0"/>
            <a:t>информационная</a:t>
          </a:r>
          <a:endParaRPr lang="ru-RU" dirty="0"/>
        </a:p>
      </dgm:t>
    </dgm:pt>
    <dgm:pt modelId="{3806C7B1-B2F2-4ED0-B9E4-E85B2A941C2D}" type="parTrans" cxnId="{25A468D6-13DA-46E9-B5D8-3F2562F0A826}">
      <dgm:prSet/>
      <dgm:spPr/>
      <dgm:t>
        <a:bodyPr/>
        <a:lstStyle/>
        <a:p>
          <a:endParaRPr lang="ru-RU"/>
        </a:p>
      </dgm:t>
    </dgm:pt>
    <dgm:pt modelId="{DF73BA5A-627F-41FA-933E-8D4C6B7871AD}" type="sibTrans" cxnId="{25A468D6-13DA-46E9-B5D8-3F2562F0A826}">
      <dgm:prSet/>
      <dgm:spPr/>
      <dgm:t>
        <a:bodyPr/>
        <a:lstStyle/>
        <a:p>
          <a:endParaRPr lang="ru-RU"/>
        </a:p>
      </dgm:t>
    </dgm:pt>
    <dgm:pt modelId="{F0EC7C8A-6E74-4C6E-880F-CF9D7603436C}">
      <dgm:prSet phldrT="[Текст]"/>
      <dgm:spPr/>
      <dgm:t>
        <a:bodyPr/>
        <a:lstStyle/>
        <a:p>
          <a:r>
            <a:rPr lang="ru-RU" dirty="0" smtClean="0"/>
            <a:t>контролирующая</a:t>
          </a:r>
          <a:endParaRPr lang="ru-RU" dirty="0"/>
        </a:p>
      </dgm:t>
    </dgm:pt>
    <dgm:pt modelId="{7C5365E4-773A-4050-99E4-F183EEA9D205}" type="parTrans" cxnId="{404F56D2-60C9-4C43-BF59-9EBDA0230A03}">
      <dgm:prSet/>
      <dgm:spPr/>
      <dgm:t>
        <a:bodyPr/>
        <a:lstStyle/>
        <a:p>
          <a:endParaRPr lang="ru-RU"/>
        </a:p>
      </dgm:t>
    </dgm:pt>
    <dgm:pt modelId="{E27329C2-FA12-499F-84B8-30190D2B9011}" type="sibTrans" cxnId="{404F56D2-60C9-4C43-BF59-9EBDA0230A03}">
      <dgm:prSet/>
      <dgm:spPr/>
      <dgm:t>
        <a:bodyPr/>
        <a:lstStyle/>
        <a:p>
          <a:endParaRPr lang="ru-RU"/>
        </a:p>
      </dgm:t>
    </dgm:pt>
    <dgm:pt modelId="{B4ED9FB6-6836-41AF-B4C5-9AEDE5AE5B2F}">
      <dgm:prSet phldrT="[Текст]"/>
      <dgm:spPr/>
      <dgm:t>
        <a:bodyPr/>
        <a:lstStyle/>
        <a:p>
          <a:r>
            <a:rPr lang="ru-RU" dirty="0" smtClean="0"/>
            <a:t>регулирующая</a:t>
          </a:r>
          <a:endParaRPr lang="ru-RU" dirty="0"/>
        </a:p>
      </dgm:t>
    </dgm:pt>
    <dgm:pt modelId="{0779F9D5-6269-4156-92EF-6B049F8F6D87}" type="parTrans" cxnId="{634A9310-0F58-45B6-874B-B1BDB61AD51F}">
      <dgm:prSet/>
      <dgm:spPr/>
      <dgm:t>
        <a:bodyPr/>
        <a:lstStyle/>
        <a:p>
          <a:endParaRPr lang="ru-RU"/>
        </a:p>
      </dgm:t>
    </dgm:pt>
    <dgm:pt modelId="{8EDC491A-BC35-4EA5-84BF-DDFF978F2F47}" type="sibTrans" cxnId="{634A9310-0F58-45B6-874B-B1BDB61AD51F}">
      <dgm:prSet/>
      <dgm:spPr/>
      <dgm:t>
        <a:bodyPr/>
        <a:lstStyle/>
        <a:p>
          <a:endParaRPr lang="ru-RU"/>
        </a:p>
      </dgm:t>
    </dgm:pt>
    <dgm:pt modelId="{3B8E4C95-775B-49DE-8DF6-9058A179FA7A}" type="pres">
      <dgm:prSet presAssocID="{B0B86E4E-962A-4A5A-841E-5EE656D689C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75DE5E-4209-414E-AFDC-B521ADE00266}" type="pres">
      <dgm:prSet presAssocID="{83E73011-9843-4B57-9522-2CB994A0D9D2}" presName="root1" presStyleCnt="0"/>
      <dgm:spPr/>
    </dgm:pt>
    <dgm:pt modelId="{0426E4F6-C797-4AB1-BA5C-43A28B5A1F81}" type="pres">
      <dgm:prSet presAssocID="{83E73011-9843-4B57-9522-2CB994A0D9D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098B0C-F800-4627-B4FA-E0F98A1B2F43}" type="pres">
      <dgm:prSet presAssocID="{83E73011-9843-4B57-9522-2CB994A0D9D2}" presName="level2hierChild" presStyleCnt="0"/>
      <dgm:spPr/>
    </dgm:pt>
    <dgm:pt modelId="{F5F609CB-60B8-4695-9C61-E68EA8159F8D}" type="pres">
      <dgm:prSet presAssocID="{3806C7B1-B2F2-4ED0-B9E4-E85B2A941C2D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9125E89B-162B-47CA-AE8D-B3002B8C7617}" type="pres">
      <dgm:prSet presAssocID="{3806C7B1-B2F2-4ED0-B9E4-E85B2A941C2D}" presName="connTx" presStyleLbl="parChTrans1D2" presStyleIdx="0" presStyleCnt="3"/>
      <dgm:spPr/>
      <dgm:t>
        <a:bodyPr/>
        <a:lstStyle/>
        <a:p>
          <a:endParaRPr lang="ru-RU"/>
        </a:p>
      </dgm:t>
    </dgm:pt>
    <dgm:pt modelId="{6E9F156D-8EE1-428E-A873-4B88ED134657}" type="pres">
      <dgm:prSet presAssocID="{05F53A49-AB03-41C7-8C72-72827437B940}" presName="root2" presStyleCnt="0"/>
      <dgm:spPr/>
    </dgm:pt>
    <dgm:pt modelId="{1E31B9FA-F960-48E5-9466-283453A1E06D}" type="pres">
      <dgm:prSet presAssocID="{05F53A49-AB03-41C7-8C72-72827437B940}" presName="LevelTwoTextNode" presStyleLbl="node2" presStyleIdx="0" presStyleCnt="3" custScaleX="2111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744070-6DE8-4842-8D21-A354DBC58D0F}" type="pres">
      <dgm:prSet presAssocID="{05F53A49-AB03-41C7-8C72-72827437B940}" presName="level3hierChild" presStyleCnt="0"/>
      <dgm:spPr/>
    </dgm:pt>
    <dgm:pt modelId="{83AA6AEE-EC07-44DA-B284-1E87BE341470}" type="pres">
      <dgm:prSet presAssocID="{7C5365E4-773A-4050-99E4-F183EEA9D205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68A186D2-59DA-4203-8C62-0A32240D6320}" type="pres">
      <dgm:prSet presAssocID="{7C5365E4-773A-4050-99E4-F183EEA9D205}" presName="connTx" presStyleLbl="parChTrans1D2" presStyleIdx="1" presStyleCnt="3"/>
      <dgm:spPr/>
      <dgm:t>
        <a:bodyPr/>
        <a:lstStyle/>
        <a:p>
          <a:endParaRPr lang="ru-RU"/>
        </a:p>
      </dgm:t>
    </dgm:pt>
    <dgm:pt modelId="{45F66490-319F-4E1E-A95C-B640B3EA8256}" type="pres">
      <dgm:prSet presAssocID="{F0EC7C8A-6E74-4C6E-880F-CF9D7603436C}" presName="root2" presStyleCnt="0"/>
      <dgm:spPr/>
    </dgm:pt>
    <dgm:pt modelId="{2AA6C4E2-BACC-4802-8F43-93FD4B2C7546}" type="pres">
      <dgm:prSet presAssocID="{F0EC7C8A-6E74-4C6E-880F-CF9D7603436C}" presName="LevelTwoTextNode" presStyleLbl="node2" presStyleIdx="1" presStyleCnt="3" custScaleX="2111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DDCB42-6DB5-41FC-B4BC-7AC33695D09F}" type="pres">
      <dgm:prSet presAssocID="{F0EC7C8A-6E74-4C6E-880F-CF9D7603436C}" presName="level3hierChild" presStyleCnt="0"/>
      <dgm:spPr/>
    </dgm:pt>
    <dgm:pt modelId="{42BE3AC9-4AAD-4D2C-871C-D3465F145812}" type="pres">
      <dgm:prSet presAssocID="{0779F9D5-6269-4156-92EF-6B049F8F6D87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524A89A3-28F7-412E-A926-DE8A03964A46}" type="pres">
      <dgm:prSet presAssocID="{0779F9D5-6269-4156-92EF-6B049F8F6D87}" presName="connTx" presStyleLbl="parChTrans1D2" presStyleIdx="2" presStyleCnt="3"/>
      <dgm:spPr/>
      <dgm:t>
        <a:bodyPr/>
        <a:lstStyle/>
        <a:p>
          <a:endParaRPr lang="ru-RU"/>
        </a:p>
      </dgm:t>
    </dgm:pt>
    <dgm:pt modelId="{239D6B68-71C4-412B-A735-CE82DAF5BFD0}" type="pres">
      <dgm:prSet presAssocID="{B4ED9FB6-6836-41AF-B4C5-9AEDE5AE5B2F}" presName="root2" presStyleCnt="0"/>
      <dgm:spPr/>
    </dgm:pt>
    <dgm:pt modelId="{11658055-72AE-4775-843C-7BDE76980F61}" type="pres">
      <dgm:prSet presAssocID="{B4ED9FB6-6836-41AF-B4C5-9AEDE5AE5B2F}" presName="LevelTwoTextNode" presStyleLbl="node2" presStyleIdx="2" presStyleCnt="3" custScaleX="2141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D458DD-36CD-4419-B5D7-1C763295CAD9}" type="pres">
      <dgm:prSet presAssocID="{B4ED9FB6-6836-41AF-B4C5-9AEDE5AE5B2F}" presName="level3hierChild" presStyleCnt="0"/>
      <dgm:spPr/>
    </dgm:pt>
  </dgm:ptLst>
  <dgm:cxnLst>
    <dgm:cxn modelId="{404F56D2-60C9-4C43-BF59-9EBDA0230A03}" srcId="{83E73011-9843-4B57-9522-2CB994A0D9D2}" destId="{F0EC7C8A-6E74-4C6E-880F-CF9D7603436C}" srcOrd="1" destOrd="0" parTransId="{7C5365E4-773A-4050-99E4-F183EEA9D205}" sibTransId="{E27329C2-FA12-499F-84B8-30190D2B9011}"/>
    <dgm:cxn modelId="{634A9310-0F58-45B6-874B-B1BDB61AD51F}" srcId="{83E73011-9843-4B57-9522-2CB994A0D9D2}" destId="{B4ED9FB6-6836-41AF-B4C5-9AEDE5AE5B2F}" srcOrd="2" destOrd="0" parTransId="{0779F9D5-6269-4156-92EF-6B049F8F6D87}" sibTransId="{8EDC491A-BC35-4EA5-84BF-DDFF978F2F47}"/>
    <dgm:cxn modelId="{8C04EE28-DCAA-4B40-AD62-BF5860627759}" type="presOf" srcId="{0779F9D5-6269-4156-92EF-6B049F8F6D87}" destId="{42BE3AC9-4AAD-4D2C-871C-D3465F145812}" srcOrd="0" destOrd="0" presId="urn:microsoft.com/office/officeart/2008/layout/HorizontalMultiLevelHierarchy"/>
    <dgm:cxn modelId="{6CA3F848-9702-439D-97CA-413A13ED70C3}" type="presOf" srcId="{05F53A49-AB03-41C7-8C72-72827437B940}" destId="{1E31B9FA-F960-48E5-9466-283453A1E06D}" srcOrd="0" destOrd="0" presId="urn:microsoft.com/office/officeart/2008/layout/HorizontalMultiLevelHierarchy"/>
    <dgm:cxn modelId="{4CFEC719-738B-4A36-9D7F-FCC1193253E5}" type="presOf" srcId="{F0EC7C8A-6E74-4C6E-880F-CF9D7603436C}" destId="{2AA6C4E2-BACC-4802-8F43-93FD4B2C7546}" srcOrd="0" destOrd="0" presId="urn:microsoft.com/office/officeart/2008/layout/HorizontalMultiLevelHierarchy"/>
    <dgm:cxn modelId="{6B7824BD-4489-4ADE-AC1D-4E2E56AB747B}" type="presOf" srcId="{83E73011-9843-4B57-9522-2CB994A0D9D2}" destId="{0426E4F6-C797-4AB1-BA5C-43A28B5A1F81}" srcOrd="0" destOrd="0" presId="urn:microsoft.com/office/officeart/2008/layout/HorizontalMultiLevelHierarchy"/>
    <dgm:cxn modelId="{3FE7A60D-B517-4BE0-B272-EEEB624200D0}" type="presOf" srcId="{B4ED9FB6-6836-41AF-B4C5-9AEDE5AE5B2F}" destId="{11658055-72AE-4775-843C-7BDE76980F61}" srcOrd="0" destOrd="0" presId="urn:microsoft.com/office/officeart/2008/layout/HorizontalMultiLevelHierarchy"/>
    <dgm:cxn modelId="{96A4E7F6-F55C-4FF6-8EDD-7B7CC45E1B9D}" type="presOf" srcId="{7C5365E4-773A-4050-99E4-F183EEA9D205}" destId="{83AA6AEE-EC07-44DA-B284-1E87BE341470}" srcOrd="0" destOrd="0" presId="urn:microsoft.com/office/officeart/2008/layout/HorizontalMultiLevelHierarchy"/>
    <dgm:cxn modelId="{25A468D6-13DA-46E9-B5D8-3F2562F0A826}" srcId="{83E73011-9843-4B57-9522-2CB994A0D9D2}" destId="{05F53A49-AB03-41C7-8C72-72827437B940}" srcOrd="0" destOrd="0" parTransId="{3806C7B1-B2F2-4ED0-B9E4-E85B2A941C2D}" sibTransId="{DF73BA5A-627F-41FA-933E-8D4C6B7871AD}"/>
    <dgm:cxn modelId="{F08C7AA1-861F-416B-B123-4363107B50B8}" srcId="{B0B86E4E-962A-4A5A-841E-5EE656D689C4}" destId="{83E73011-9843-4B57-9522-2CB994A0D9D2}" srcOrd="0" destOrd="0" parTransId="{B12A7AD2-0AC9-40E1-88EA-DFA5F9A2458C}" sibTransId="{89813523-7B6E-44BD-9F3A-A6510B7E42DF}"/>
    <dgm:cxn modelId="{EBB0736E-E2EB-472D-B51E-ADF81CADB25B}" type="presOf" srcId="{0779F9D5-6269-4156-92EF-6B049F8F6D87}" destId="{524A89A3-28F7-412E-A926-DE8A03964A46}" srcOrd="1" destOrd="0" presId="urn:microsoft.com/office/officeart/2008/layout/HorizontalMultiLevelHierarchy"/>
    <dgm:cxn modelId="{BF080D9B-2A3A-4D28-984F-7A357952588A}" type="presOf" srcId="{7C5365E4-773A-4050-99E4-F183EEA9D205}" destId="{68A186D2-59DA-4203-8C62-0A32240D6320}" srcOrd="1" destOrd="0" presId="urn:microsoft.com/office/officeart/2008/layout/HorizontalMultiLevelHierarchy"/>
    <dgm:cxn modelId="{353844EB-E569-4D6F-B241-CC9903FF70C3}" type="presOf" srcId="{3806C7B1-B2F2-4ED0-B9E4-E85B2A941C2D}" destId="{9125E89B-162B-47CA-AE8D-B3002B8C7617}" srcOrd="1" destOrd="0" presId="urn:microsoft.com/office/officeart/2008/layout/HorizontalMultiLevelHierarchy"/>
    <dgm:cxn modelId="{3BAA4AD9-2DD1-4609-87CB-C6BFB98E23BD}" type="presOf" srcId="{B0B86E4E-962A-4A5A-841E-5EE656D689C4}" destId="{3B8E4C95-775B-49DE-8DF6-9058A179FA7A}" srcOrd="0" destOrd="0" presId="urn:microsoft.com/office/officeart/2008/layout/HorizontalMultiLevelHierarchy"/>
    <dgm:cxn modelId="{0D9FB0BD-B085-451C-A0F6-FB9FCD3675CA}" type="presOf" srcId="{3806C7B1-B2F2-4ED0-B9E4-E85B2A941C2D}" destId="{F5F609CB-60B8-4695-9C61-E68EA8159F8D}" srcOrd="0" destOrd="0" presId="urn:microsoft.com/office/officeart/2008/layout/HorizontalMultiLevelHierarchy"/>
    <dgm:cxn modelId="{B27326AA-BEA0-4294-A450-187DBE3A5A02}" type="presParOf" srcId="{3B8E4C95-775B-49DE-8DF6-9058A179FA7A}" destId="{9975DE5E-4209-414E-AFDC-B521ADE00266}" srcOrd="0" destOrd="0" presId="urn:microsoft.com/office/officeart/2008/layout/HorizontalMultiLevelHierarchy"/>
    <dgm:cxn modelId="{344F87F1-204E-4D86-AE19-A207CA5C5A79}" type="presParOf" srcId="{9975DE5E-4209-414E-AFDC-B521ADE00266}" destId="{0426E4F6-C797-4AB1-BA5C-43A28B5A1F81}" srcOrd="0" destOrd="0" presId="urn:microsoft.com/office/officeart/2008/layout/HorizontalMultiLevelHierarchy"/>
    <dgm:cxn modelId="{FFADCA39-3682-4706-9E2E-6A08AC0FFCAA}" type="presParOf" srcId="{9975DE5E-4209-414E-AFDC-B521ADE00266}" destId="{E4098B0C-F800-4627-B4FA-E0F98A1B2F43}" srcOrd="1" destOrd="0" presId="urn:microsoft.com/office/officeart/2008/layout/HorizontalMultiLevelHierarchy"/>
    <dgm:cxn modelId="{7DCC1D75-2B9B-49A0-BC51-2E7D7B024033}" type="presParOf" srcId="{E4098B0C-F800-4627-B4FA-E0F98A1B2F43}" destId="{F5F609CB-60B8-4695-9C61-E68EA8159F8D}" srcOrd="0" destOrd="0" presId="urn:microsoft.com/office/officeart/2008/layout/HorizontalMultiLevelHierarchy"/>
    <dgm:cxn modelId="{91147F8B-0EAB-47C3-90F1-641D98867C01}" type="presParOf" srcId="{F5F609CB-60B8-4695-9C61-E68EA8159F8D}" destId="{9125E89B-162B-47CA-AE8D-B3002B8C7617}" srcOrd="0" destOrd="0" presId="urn:microsoft.com/office/officeart/2008/layout/HorizontalMultiLevelHierarchy"/>
    <dgm:cxn modelId="{2C20164B-A4F7-4327-89BA-FF84BC3422E4}" type="presParOf" srcId="{E4098B0C-F800-4627-B4FA-E0F98A1B2F43}" destId="{6E9F156D-8EE1-428E-A873-4B88ED134657}" srcOrd="1" destOrd="0" presId="urn:microsoft.com/office/officeart/2008/layout/HorizontalMultiLevelHierarchy"/>
    <dgm:cxn modelId="{E4363280-ECFB-4071-BB32-00E5168CC1B9}" type="presParOf" srcId="{6E9F156D-8EE1-428E-A873-4B88ED134657}" destId="{1E31B9FA-F960-48E5-9466-283453A1E06D}" srcOrd="0" destOrd="0" presId="urn:microsoft.com/office/officeart/2008/layout/HorizontalMultiLevelHierarchy"/>
    <dgm:cxn modelId="{B1F15E4B-A9DB-46B5-8E17-CEF8388C1319}" type="presParOf" srcId="{6E9F156D-8EE1-428E-A873-4B88ED134657}" destId="{B7744070-6DE8-4842-8D21-A354DBC58D0F}" srcOrd="1" destOrd="0" presId="urn:microsoft.com/office/officeart/2008/layout/HorizontalMultiLevelHierarchy"/>
    <dgm:cxn modelId="{4ABAE373-8DA1-42F5-B7A4-5C15E02A1065}" type="presParOf" srcId="{E4098B0C-F800-4627-B4FA-E0F98A1B2F43}" destId="{83AA6AEE-EC07-44DA-B284-1E87BE341470}" srcOrd="2" destOrd="0" presId="urn:microsoft.com/office/officeart/2008/layout/HorizontalMultiLevelHierarchy"/>
    <dgm:cxn modelId="{49858EB5-EBC4-402D-804F-33F5A3DC4A1A}" type="presParOf" srcId="{83AA6AEE-EC07-44DA-B284-1E87BE341470}" destId="{68A186D2-59DA-4203-8C62-0A32240D6320}" srcOrd="0" destOrd="0" presId="urn:microsoft.com/office/officeart/2008/layout/HorizontalMultiLevelHierarchy"/>
    <dgm:cxn modelId="{94C93FE3-46E2-4083-85A9-16517616F2F3}" type="presParOf" srcId="{E4098B0C-F800-4627-B4FA-E0F98A1B2F43}" destId="{45F66490-319F-4E1E-A95C-B640B3EA8256}" srcOrd="3" destOrd="0" presId="urn:microsoft.com/office/officeart/2008/layout/HorizontalMultiLevelHierarchy"/>
    <dgm:cxn modelId="{DCEBEABE-46B8-4517-A1F7-A272551A4453}" type="presParOf" srcId="{45F66490-319F-4E1E-A95C-B640B3EA8256}" destId="{2AA6C4E2-BACC-4802-8F43-93FD4B2C7546}" srcOrd="0" destOrd="0" presId="urn:microsoft.com/office/officeart/2008/layout/HorizontalMultiLevelHierarchy"/>
    <dgm:cxn modelId="{85375A4E-DF90-4968-B2AB-942A0C9B8CDB}" type="presParOf" srcId="{45F66490-319F-4E1E-A95C-B640B3EA8256}" destId="{2DDDCB42-6DB5-41FC-B4BC-7AC33695D09F}" srcOrd="1" destOrd="0" presId="urn:microsoft.com/office/officeart/2008/layout/HorizontalMultiLevelHierarchy"/>
    <dgm:cxn modelId="{FFA20259-7745-4E31-A6E5-853CBD3F436E}" type="presParOf" srcId="{E4098B0C-F800-4627-B4FA-E0F98A1B2F43}" destId="{42BE3AC9-4AAD-4D2C-871C-D3465F145812}" srcOrd="4" destOrd="0" presId="urn:microsoft.com/office/officeart/2008/layout/HorizontalMultiLevelHierarchy"/>
    <dgm:cxn modelId="{FEA7079F-F1D0-430B-B4D0-BB629CBC4C90}" type="presParOf" srcId="{42BE3AC9-4AAD-4D2C-871C-D3465F145812}" destId="{524A89A3-28F7-412E-A926-DE8A03964A46}" srcOrd="0" destOrd="0" presId="urn:microsoft.com/office/officeart/2008/layout/HorizontalMultiLevelHierarchy"/>
    <dgm:cxn modelId="{67A3B7F0-3979-43AE-9DD6-E07749D8FD77}" type="presParOf" srcId="{E4098B0C-F800-4627-B4FA-E0F98A1B2F43}" destId="{239D6B68-71C4-412B-A735-CE82DAF5BFD0}" srcOrd="5" destOrd="0" presId="urn:microsoft.com/office/officeart/2008/layout/HorizontalMultiLevelHierarchy"/>
    <dgm:cxn modelId="{F10BD600-F30F-423F-92EA-DB9387F35835}" type="presParOf" srcId="{239D6B68-71C4-412B-A735-CE82DAF5BFD0}" destId="{11658055-72AE-4775-843C-7BDE76980F61}" srcOrd="0" destOrd="0" presId="urn:microsoft.com/office/officeart/2008/layout/HorizontalMultiLevelHierarchy"/>
    <dgm:cxn modelId="{578A0624-4BEE-4ECD-910F-7D94BE8948AF}" type="presParOf" srcId="{239D6B68-71C4-412B-A735-CE82DAF5BFD0}" destId="{D4D458DD-36CD-4419-B5D7-1C763295CAD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031682-0790-47EA-81D4-BB759F9DE3C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AFE1041-84ED-4973-8065-E5BA3320D32C}">
      <dgm:prSet/>
      <dgm:spPr/>
      <dgm:t>
        <a:bodyPr/>
        <a:lstStyle/>
        <a:p>
          <a:r>
            <a:rPr lang="ru-RU" smtClean="0"/>
            <a:t>Субъективизм</a:t>
          </a:r>
          <a:endParaRPr lang="ru-RU"/>
        </a:p>
      </dgm:t>
    </dgm:pt>
    <dgm:pt modelId="{3B8C6D9A-380C-4DD4-A47C-B54285B2691D}" type="parTrans" cxnId="{C0FEBFF9-548F-416E-B622-55524173F7D2}">
      <dgm:prSet/>
      <dgm:spPr/>
      <dgm:t>
        <a:bodyPr/>
        <a:lstStyle/>
        <a:p>
          <a:endParaRPr lang="ru-RU"/>
        </a:p>
      </dgm:t>
    </dgm:pt>
    <dgm:pt modelId="{40F736B7-D1A5-460B-8B71-DEE46A5A6EC1}" type="sibTrans" cxnId="{C0FEBFF9-548F-416E-B622-55524173F7D2}">
      <dgm:prSet/>
      <dgm:spPr/>
      <dgm:t>
        <a:bodyPr/>
        <a:lstStyle/>
        <a:p>
          <a:endParaRPr lang="ru-RU"/>
        </a:p>
      </dgm:t>
    </dgm:pt>
    <dgm:pt modelId="{0C31E5FC-93B0-4273-A935-61EAF94EC142}">
      <dgm:prSet/>
      <dgm:spPr/>
      <dgm:t>
        <a:bodyPr/>
        <a:lstStyle/>
        <a:p>
          <a:r>
            <a:rPr lang="ru-RU" smtClean="0"/>
            <a:t>Повышенная тревожность</a:t>
          </a:r>
          <a:endParaRPr lang="ru-RU" dirty="0" smtClean="0"/>
        </a:p>
      </dgm:t>
    </dgm:pt>
    <dgm:pt modelId="{BE9C9C50-6AFF-4FF1-8668-58F711084FE1}" type="parTrans" cxnId="{36D642DC-2DBF-4411-B7CD-5495084275C6}">
      <dgm:prSet/>
      <dgm:spPr/>
      <dgm:t>
        <a:bodyPr/>
        <a:lstStyle/>
        <a:p>
          <a:endParaRPr lang="ru-RU"/>
        </a:p>
      </dgm:t>
    </dgm:pt>
    <dgm:pt modelId="{981A2A86-BF21-458A-B28C-390D7B6605AC}" type="sibTrans" cxnId="{36D642DC-2DBF-4411-B7CD-5495084275C6}">
      <dgm:prSet/>
      <dgm:spPr/>
      <dgm:t>
        <a:bodyPr/>
        <a:lstStyle/>
        <a:p>
          <a:endParaRPr lang="ru-RU"/>
        </a:p>
      </dgm:t>
    </dgm:pt>
    <dgm:pt modelId="{05A13CFB-4734-483D-B38B-AFC2C61F91F8}">
      <dgm:prSet/>
      <dgm:spPr/>
      <dgm:t>
        <a:bodyPr/>
        <a:lstStyle/>
        <a:p>
          <a:r>
            <a:rPr lang="ru-RU" smtClean="0"/>
            <a:t>Принуждение</a:t>
          </a:r>
          <a:endParaRPr lang="ru-RU"/>
        </a:p>
      </dgm:t>
    </dgm:pt>
    <dgm:pt modelId="{1523033A-AC74-47B0-A52F-276CBC4164FD}" type="parTrans" cxnId="{3A1152C9-8C34-49B6-83D1-C77849EA5AD1}">
      <dgm:prSet/>
      <dgm:spPr/>
      <dgm:t>
        <a:bodyPr/>
        <a:lstStyle/>
        <a:p>
          <a:endParaRPr lang="ru-RU"/>
        </a:p>
      </dgm:t>
    </dgm:pt>
    <dgm:pt modelId="{5E503486-D0EB-4534-88C7-AFD49924B8C8}" type="sibTrans" cxnId="{3A1152C9-8C34-49B6-83D1-C77849EA5AD1}">
      <dgm:prSet/>
      <dgm:spPr/>
      <dgm:t>
        <a:bodyPr/>
        <a:lstStyle/>
        <a:p>
          <a:endParaRPr lang="ru-RU"/>
        </a:p>
      </dgm:t>
    </dgm:pt>
    <dgm:pt modelId="{C597A145-889B-408A-91FA-4742AEFEDC9C}">
      <dgm:prSet/>
      <dgm:spPr/>
      <dgm:t>
        <a:bodyPr/>
        <a:lstStyle/>
        <a:p>
          <a:r>
            <a:rPr lang="ru-RU" smtClean="0"/>
            <a:t>Завышение, занижение самооценки обучающихся</a:t>
          </a:r>
          <a:endParaRPr lang="ru-RU" dirty="0"/>
        </a:p>
      </dgm:t>
    </dgm:pt>
    <dgm:pt modelId="{32CD4C30-431C-41CB-91B4-B9E2FDB5A9B0}" type="parTrans" cxnId="{97C80E29-FF11-46C6-8C80-8937C9C1C9CC}">
      <dgm:prSet/>
      <dgm:spPr/>
      <dgm:t>
        <a:bodyPr/>
        <a:lstStyle/>
        <a:p>
          <a:endParaRPr lang="ru-RU"/>
        </a:p>
      </dgm:t>
    </dgm:pt>
    <dgm:pt modelId="{6E488DF9-5D61-483C-BF47-D608ED96E755}" type="sibTrans" cxnId="{97C80E29-FF11-46C6-8C80-8937C9C1C9CC}">
      <dgm:prSet/>
      <dgm:spPr/>
      <dgm:t>
        <a:bodyPr/>
        <a:lstStyle/>
        <a:p>
          <a:endParaRPr lang="ru-RU"/>
        </a:p>
      </dgm:t>
    </dgm:pt>
    <dgm:pt modelId="{8A6232DC-3191-48E3-BB33-BEF22D25AC71}" type="pres">
      <dgm:prSet presAssocID="{B1031682-0790-47EA-81D4-BB759F9DE3C6}" presName="linearFlow" presStyleCnt="0">
        <dgm:presLayoutVars>
          <dgm:dir/>
          <dgm:resizeHandles val="exact"/>
        </dgm:presLayoutVars>
      </dgm:prSet>
      <dgm:spPr/>
    </dgm:pt>
    <dgm:pt modelId="{731FBA68-E169-46C2-94C0-6AF72E0344AA}" type="pres">
      <dgm:prSet presAssocID="{0AFE1041-84ED-4973-8065-E5BA3320D32C}" presName="composite" presStyleCnt="0"/>
      <dgm:spPr/>
    </dgm:pt>
    <dgm:pt modelId="{83D146AF-D57F-43AA-9F9D-C33D154AF56E}" type="pres">
      <dgm:prSet presAssocID="{0AFE1041-84ED-4973-8065-E5BA3320D32C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D58023D-566F-4893-BF93-60E2EA8A3822}" type="pres">
      <dgm:prSet presAssocID="{0AFE1041-84ED-4973-8065-E5BA3320D32C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801E7C-01D7-4A50-8600-89A1120AF6EC}" type="pres">
      <dgm:prSet presAssocID="{40F736B7-D1A5-460B-8B71-DEE46A5A6EC1}" presName="spacing" presStyleCnt="0"/>
      <dgm:spPr/>
    </dgm:pt>
    <dgm:pt modelId="{ADD2941A-BB11-412F-BEB5-50EAD72C4FE1}" type="pres">
      <dgm:prSet presAssocID="{C597A145-889B-408A-91FA-4742AEFEDC9C}" presName="composite" presStyleCnt="0"/>
      <dgm:spPr/>
    </dgm:pt>
    <dgm:pt modelId="{44AC4D38-C85F-4296-9D87-474477F96543}" type="pres">
      <dgm:prSet presAssocID="{C597A145-889B-408A-91FA-4742AEFEDC9C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54F7347-7271-40A5-B680-0FE8430332AC}" type="pres">
      <dgm:prSet presAssocID="{C597A145-889B-408A-91FA-4742AEFEDC9C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F6145-1000-49F2-9A6F-E61CF2517BAD}" type="pres">
      <dgm:prSet presAssocID="{6E488DF9-5D61-483C-BF47-D608ED96E755}" presName="spacing" presStyleCnt="0"/>
      <dgm:spPr/>
    </dgm:pt>
    <dgm:pt modelId="{5DAE790C-855A-4B88-9BF8-12ACEAF0196C}" type="pres">
      <dgm:prSet presAssocID="{0C31E5FC-93B0-4273-A935-61EAF94EC142}" presName="composite" presStyleCnt="0"/>
      <dgm:spPr/>
    </dgm:pt>
    <dgm:pt modelId="{44042A38-96B8-4DE4-ABCE-2A59CA93C4E4}" type="pres">
      <dgm:prSet presAssocID="{0C31E5FC-93B0-4273-A935-61EAF94EC142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C0E878C-1805-457A-9FEB-40F056597908}" type="pres">
      <dgm:prSet presAssocID="{0C31E5FC-93B0-4273-A935-61EAF94EC142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2044C-EAC3-48F3-B626-43A5C927D813}" type="pres">
      <dgm:prSet presAssocID="{981A2A86-BF21-458A-B28C-390D7B6605AC}" presName="spacing" presStyleCnt="0"/>
      <dgm:spPr/>
    </dgm:pt>
    <dgm:pt modelId="{9BC2B168-B0C5-4B74-B216-6E470D833D14}" type="pres">
      <dgm:prSet presAssocID="{05A13CFB-4734-483D-B38B-AFC2C61F91F8}" presName="composite" presStyleCnt="0"/>
      <dgm:spPr/>
    </dgm:pt>
    <dgm:pt modelId="{B96D7DE7-EB4A-4368-9902-A45B9639B3FC}" type="pres">
      <dgm:prSet presAssocID="{05A13CFB-4734-483D-B38B-AFC2C61F91F8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C56C727B-3605-4C7A-B182-1B7AD4724B13}" type="pres">
      <dgm:prSet presAssocID="{05A13CFB-4734-483D-B38B-AFC2C61F91F8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6210B6-6F89-4476-8528-08AF3C63E260}" type="presOf" srcId="{05A13CFB-4734-483D-B38B-AFC2C61F91F8}" destId="{C56C727B-3605-4C7A-B182-1B7AD4724B13}" srcOrd="0" destOrd="0" presId="urn:microsoft.com/office/officeart/2005/8/layout/vList3"/>
    <dgm:cxn modelId="{07792A86-B674-4625-889A-074F9BD1C333}" type="presOf" srcId="{B1031682-0790-47EA-81D4-BB759F9DE3C6}" destId="{8A6232DC-3191-48E3-BB33-BEF22D25AC71}" srcOrd="0" destOrd="0" presId="urn:microsoft.com/office/officeart/2005/8/layout/vList3"/>
    <dgm:cxn modelId="{3A1152C9-8C34-49B6-83D1-C77849EA5AD1}" srcId="{B1031682-0790-47EA-81D4-BB759F9DE3C6}" destId="{05A13CFB-4734-483D-B38B-AFC2C61F91F8}" srcOrd="3" destOrd="0" parTransId="{1523033A-AC74-47B0-A52F-276CBC4164FD}" sibTransId="{5E503486-D0EB-4534-88C7-AFD49924B8C8}"/>
    <dgm:cxn modelId="{348F78CA-49CE-41E7-93E1-A467165EEBF3}" type="presOf" srcId="{0C31E5FC-93B0-4273-A935-61EAF94EC142}" destId="{BC0E878C-1805-457A-9FEB-40F056597908}" srcOrd="0" destOrd="0" presId="urn:microsoft.com/office/officeart/2005/8/layout/vList3"/>
    <dgm:cxn modelId="{E8315CC8-D2AB-4DC2-84E9-0A242AC989C4}" type="presOf" srcId="{0AFE1041-84ED-4973-8065-E5BA3320D32C}" destId="{BD58023D-566F-4893-BF93-60E2EA8A3822}" srcOrd="0" destOrd="0" presId="urn:microsoft.com/office/officeart/2005/8/layout/vList3"/>
    <dgm:cxn modelId="{C0FEBFF9-548F-416E-B622-55524173F7D2}" srcId="{B1031682-0790-47EA-81D4-BB759F9DE3C6}" destId="{0AFE1041-84ED-4973-8065-E5BA3320D32C}" srcOrd="0" destOrd="0" parTransId="{3B8C6D9A-380C-4DD4-A47C-B54285B2691D}" sibTransId="{40F736B7-D1A5-460B-8B71-DEE46A5A6EC1}"/>
    <dgm:cxn modelId="{97C80E29-FF11-46C6-8C80-8937C9C1C9CC}" srcId="{B1031682-0790-47EA-81D4-BB759F9DE3C6}" destId="{C597A145-889B-408A-91FA-4742AEFEDC9C}" srcOrd="1" destOrd="0" parTransId="{32CD4C30-431C-41CB-91B4-B9E2FDB5A9B0}" sibTransId="{6E488DF9-5D61-483C-BF47-D608ED96E755}"/>
    <dgm:cxn modelId="{A2FEDC6F-4574-4F12-9959-366BEFEE9FE3}" type="presOf" srcId="{C597A145-889B-408A-91FA-4742AEFEDC9C}" destId="{754F7347-7271-40A5-B680-0FE8430332AC}" srcOrd="0" destOrd="0" presId="urn:microsoft.com/office/officeart/2005/8/layout/vList3"/>
    <dgm:cxn modelId="{36D642DC-2DBF-4411-B7CD-5495084275C6}" srcId="{B1031682-0790-47EA-81D4-BB759F9DE3C6}" destId="{0C31E5FC-93B0-4273-A935-61EAF94EC142}" srcOrd="2" destOrd="0" parTransId="{BE9C9C50-6AFF-4FF1-8668-58F711084FE1}" sibTransId="{981A2A86-BF21-458A-B28C-390D7B6605AC}"/>
    <dgm:cxn modelId="{39749EA5-3A81-49E0-88FA-A0937AE74CBA}" type="presParOf" srcId="{8A6232DC-3191-48E3-BB33-BEF22D25AC71}" destId="{731FBA68-E169-46C2-94C0-6AF72E0344AA}" srcOrd="0" destOrd="0" presId="urn:microsoft.com/office/officeart/2005/8/layout/vList3"/>
    <dgm:cxn modelId="{70458344-F954-436C-BDD3-ED1658F2F1BA}" type="presParOf" srcId="{731FBA68-E169-46C2-94C0-6AF72E0344AA}" destId="{83D146AF-D57F-43AA-9F9D-C33D154AF56E}" srcOrd="0" destOrd="0" presId="urn:microsoft.com/office/officeart/2005/8/layout/vList3"/>
    <dgm:cxn modelId="{E41CC76D-D489-4D57-BDB7-C465057EE6A2}" type="presParOf" srcId="{731FBA68-E169-46C2-94C0-6AF72E0344AA}" destId="{BD58023D-566F-4893-BF93-60E2EA8A3822}" srcOrd="1" destOrd="0" presId="urn:microsoft.com/office/officeart/2005/8/layout/vList3"/>
    <dgm:cxn modelId="{AF69ABC3-CB53-4662-B344-E2AB7CE4C492}" type="presParOf" srcId="{8A6232DC-3191-48E3-BB33-BEF22D25AC71}" destId="{F1801E7C-01D7-4A50-8600-89A1120AF6EC}" srcOrd="1" destOrd="0" presId="urn:microsoft.com/office/officeart/2005/8/layout/vList3"/>
    <dgm:cxn modelId="{1766836A-B64B-427A-9BC5-2B4322B13A30}" type="presParOf" srcId="{8A6232DC-3191-48E3-BB33-BEF22D25AC71}" destId="{ADD2941A-BB11-412F-BEB5-50EAD72C4FE1}" srcOrd="2" destOrd="0" presId="urn:microsoft.com/office/officeart/2005/8/layout/vList3"/>
    <dgm:cxn modelId="{75E7D403-E98F-49A6-8302-6BB47414704D}" type="presParOf" srcId="{ADD2941A-BB11-412F-BEB5-50EAD72C4FE1}" destId="{44AC4D38-C85F-4296-9D87-474477F96543}" srcOrd="0" destOrd="0" presId="urn:microsoft.com/office/officeart/2005/8/layout/vList3"/>
    <dgm:cxn modelId="{AA5CBB98-6FE2-46B0-8DC4-378E590A7EC4}" type="presParOf" srcId="{ADD2941A-BB11-412F-BEB5-50EAD72C4FE1}" destId="{754F7347-7271-40A5-B680-0FE8430332AC}" srcOrd="1" destOrd="0" presId="urn:microsoft.com/office/officeart/2005/8/layout/vList3"/>
    <dgm:cxn modelId="{9DC8A39C-68CF-458E-85A3-58D78EA2E0F4}" type="presParOf" srcId="{8A6232DC-3191-48E3-BB33-BEF22D25AC71}" destId="{322F6145-1000-49F2-9A6F-E61CF2517BAD}" srcOrd="3" destOrd="0" presId="urn:microsoft.com/office/officeart/2005/8/layout/vList3"/>
    <dgm:cxn modelId="{F1B6409A-8413-458B-86B3-9C3FA99C6DE4}" type="presParOf" srcId="{8A6232DC-3191-48E3-BB33-BEF22D25AC71}" destId="{5DAE790C-855A-4B88-9BF8-12ACEAF0196C}" srcOrd="4" destOrd="0" presId="urn:microsoft.com/office/officeart/2005/8/layout/vList3"/>
    <dgm:cxn modelId="{0F18F69E-4E20-49AA-8197-92A27E3A92AF}" type="presParOf" srcId="{5DAE790C-855A-4B88-9BF8-12ACEAF0196C}" destId="{44042A38-96B8-4DE4-ABCE-2A59CA93C4E4}" srcOrd="0" destOrd="0" presId="urn:microsoft.com/office/officeart/2005/8/layout/vList3"/>
    <dgm:cxn modelId="{FBC0B81B-EA1C-48CE-8E20-F4D6274F8616}" type="presParOf" srcId="{5DAE790C-855A-4B88-9BF8-12ACEAF0196C}" destId="{BC0E878C-1805-457A-9FEB-40F056597908}" srcOrd="1" destOrd="0" presId="urn:microsoft.com/office/officeart/2005/8/layout/vList3"/>
    <dgm:cxn modelId="{44ABAE1F-2534-4655-B165-46270A868F34}" type="presParOf" srcId="{8A6232DC-3191-48E3-BB33-BEF22D25AC71}" destId="{C292044C-EAC3-48F3-B626-43A5C927D813}" srcOrd="5" destOrd="0" presId="urn:microsoft.com/office/officeart/2005/8/layout/vList3"/>
    <dgm:cxn modelId="{94E181EA-1065-4ACB-A9A6-59029A639B82}" type="presParOf" srcId="{8A6232DC-3191-48E3-BB33-BEF22D25AC71}" destId="{9BC2B168-B0C5-4B74-B216-6E470D833D14}" srcOrd="6" destOrd="0" presId="urn:microsoft.com/office/officeart/2005/8/layout/vList3"/>
    <dgm:cxn modelId="{7561C2D3-077E-4720-8650-E8C5FF2EB242}" type="presParOf" srcId="{9BC2B168-B0C5-4B74-B216-6E470D833D14}" destId="{B96D7DE7-EB4A-4368-9902-A45B9639B3FC}" srcOrd="0" destOrd="0" presId="urn:microsoft.com/office/officeart/2005/8/layout/vList3"/>
    <dgm:cxn modelId="{E0B02C2A-DCE5-41AC-AEC1-CE45F66692A2}" type="presParOf" srcId="{9BC2B168-B0C5-4B74-B216-6E470D833D14}" destId="{C56C727B-3605-4C7A-B182-1B7AD4724B1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4F4A2C-2BB6-45AD-A9F8-9C04649BD23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E9701A-7824-4333-AD68-4B9756F00CEB}">
      <dgm:prSet phldrT="[Текст]" custT="1"/>
      <dgm:spPr/>
      <dgm:t>
        <a:bodyPr/>
        <a:lstStyle/>
        <a:p>
          <a:pPr algn="l"/>
          <a:r>
            <a:rPr lang="ru-RU" sz="1800" b="1" dirty="0" smtClean="0"/>
            <a:t>Противоречие  1</a:t>
          </a:r>
          <a:endParaRPr lang="ru-RU" sz="1800" b="1" dirty="0"/>
        </a:p>
      </dgm:t>
    </dgm:pt>
    <dgm:pt modelId="{E6BD2EE7-9A08-44DD-B47B-20C44C20B685}" type="parTrans" cxnId="{9B49B5B2-D1BD-4E8F-94FF-16E3EDC35715}">
      <dgm:prSet/>
      <dgm:spPr/>
      <dgm:t>
        <a:bodyPr/>
        <a:lstStyle/>
        <a:p>
          <a:endParaRPr lang="ru-RU"/>
        </a:p>
      </dgm:t>
    </dgm:pt>
    <dgm:pt modelId="{6D88DEBB-9BB7-4AC4-B9FD-9C82E90EE5F6}" type="sibTrans" cxnId="{9B49B5B2-D1BD-4E8F-94FF-16E3EDC35715}">
      <dgm:prSet/>
      <dgm:spPr/>
      <dgm:t>
        <a:bodyPr/>
        <a:lstStyle/>
        <a:p>
          <a:endParaRPr lang="ru-RU"/>
        </a:p>
      </dgm:t>
    </dgm:pt>
    <dgm:pt modelId="{5D95330B-E3CF-435A-8FC6-4A39D98730FA}">
      <dgm:prSet phldrT="[Текст]" custT="1"/>
      <dgm:spPr/>
      <dgm:t>
        <a:bodyPr/>
        <a:lstStyle/>
        <a:p>
          <a:r>
            <a:rPr lang="ru-RU" sz="1800" i="1" dirty="0" smtClean="0">
              <a:solidFill>
                <a:schemeClr val="tx1"/>
              </a:solidFill>
            </a:rPr>
            <a:t>Непрерывность</a:t>
          </a:r>
          <a:r>
            <a:rPr lang="ru-RU" sz="1800" dirty="0" smtClean="0"/>
            <a:t> образовательного процесса</a:t>
          </a:r>
          <a:endParaRPr lang="ru-RU" sz="1800" dirty="0"/>
        </a:p>
      </dgm:t>
    </dgm:pt>
    <dgm:pt modelId="{401A0484-3D92-4105-A9CE-F9E4EACAF6D0}" type="parTrans" cxnId="{E7D03E45-1FAF-47FB-95D7-B0D446077AE4}">
      <dgm:prSet/>
      <dgm:spPr/>
      <dgm:t>
        <a:bodyPr/>
        <a:lstStyle/>
        <a:p>
          <a:endParaRPr lang="ru-RU"/>
        </a:p>
      </dgm:t>
    </dgm:pt>
    <dgm:pt modelId="{3372D809-FA6D-4A0F-9BD9-F9B4B20F7E25}" type="sibTrans" cxnId="{E7D03E45-1FAF-47FB-95D7-B0D446077AE4}">
      <dgm:prSet/>
      <dgm:spPr/>
      <dgm:t>
        <a:bodyPr/>
        <a:lstStyle/>
        <a:p>
          <a:endParaRPr lang="ru-RU"/>
        </a:p>
      </dgm:t>
    </dgm:pt>
    <dgm:pt modelId="{3002CAEE-01CA-4BDE-8AB9-FF051B799AB2}">
      <dgm:prSet phldrT="[Текст]" custT="1"/>
      <dgm:spPr/>
      <dgm:t>
        <a:bodyPr/>
        <a:lstStyle/>
        <a:p>
          <a:r>
            <a:rPr lang="ru-RU" sz="1800" i="1" dirty="0" smtClean="0"/>
            <a:t>Эпизодичность</a:t>
          </a:r>
          <a:r>
            <a:rPr lang="ru-RU" sz="1800" dirty="0" smtClean="0"/>
            <a:t>, фрагментарность оценивания</a:t>
          </a:r>
          <a:endParaRPr lang="ru-RU" sz="1800" dirty="0"/>
        </a:p>
      </dgm:t>
    </dgm:pt>
    <dgm:pt modelId="{3F230CA1-CAE4-4368-8099-E9B87473938D}" type="parTrans" cxnId="{58E282BA-BD0C-458F-838F-6407166144C8}">
      <dgm:prSet/>
      <dgm:spPr/>
      <dgm:t>
        <a:bodyPr/>
        <a:lstStyle/>
        <a:p>
          <a:endParaRPr lang="ru-RU"/>
        </a:p>
      </dgm:t>
    </dgm:pt>
    <dgm:pt modelId="{6671527E-3FF8-43C6-B9F3-D6B17341C591}" type="sibTrans" cxnId="{58E282BA-BD0C-458F-838F-6407166144C8}">
      <dgm:prSet/>
      <dgm:spPr/>
      <dgm:t>
        <a:bodyPr/>
        <a:lstStyle/>
        <a:p>
          <a:endParaRPr lang="ru-RU"/>
        </a:p>
      </dgm:t>
    </dgm:pt>
    <dgm:pt modelId="{8FD16421-FC7E-49A4-B941-DA8D8EC3D5BE}">
      <dgm:prSet phldrT="[Текст]" custT="1"/>
      <dgm:spPr/>
      <dgm:t>
        <a:bodyPr/>
        <a:lstStyle/>
        <a:p>
          <a:pPr algn="l"/>
          <a:r>
            <a:rPr lang="ru-RU" sz="1800" b="1" dirty="0" smtClean="0"/>
            <a:t>Противоречие 2</a:t>
          </a:r>
          <a:endParaRPr lang="ru-RU" sz="1800" b="1" dirty="0"/>
        </a:p>
      </dgm:t>
    </dgm:pt>
    <dgm:pt modelId="{B2DF2473-BD22-4F79-93E6-9ABD5A1FE58A}" type="parTrans" cxnId="{BCA761DA-BAB4-4A98-92FF-3376EE3890D7}">
      <dgm:prSet/>
      <dgm:spPr/>
      <dgm:t>
        <a:bodyPr/>
        <a:lstStyle/>
        <a:p>
          <a:endParaRPr lang="ru-RU"/>
        </a:p>
      </dgm:t>
    </dgm:pt>
    <dgm:pt modelId="{977C54FE-3F6B-4BFD-B721-E821BEA01B30}" type="sibTrans" cxnId="{BCA761DA-BAB4-4A98-92FF-3376EE3890D7}">
      <dgm:prSet/>
      <dgm:spPr/>
      <dgm:t>
        <a:bodyPr/>
        <a:lstStyle/>
        <a:p>
          <a:endParaRPr lang="ru-RU"/>
        </a:p>
      </dgm:t>
    </dgm:pt>
    <dgm:pt modelId="{ABE75D51-2FEE-484A-805B-95066E1CBA34}">
      <dgm:prSet phldrT="[Текст]" custT="1"/>
      <dgm:spPr/>
      <dgm:t>
        <a:bodyPr/>
        <a:lstStyle/>
        <a:p>
          <a:r>
            <a:rPr lang="ru-RU" sz="1800" dirty="0" smtClean="0"/>
            <a:t>Потребность </a:t>
          </a:r>
          <a:r>
            <a:rPr lang="ru-RU" sz="1800" i="1" dirty="0" smtClean="0"/>
            <a:t>разработки</a:t>
          </a:r>
          <a:r>
            <a:rPr lang="ru-RU" sz="1800" dirty="0" smtClean="0"/>
            <a:t> системы оценивания</a:t>
          </a:r>
          <a:endParaRPr lang="ru-RU" sz="1800" dirty="0"/>
        </a:p>
      </dgm:t>
    </dgm:pt>
    <dgm:pt modelId="{28D161B6-77A5-415E-937C-5CAF17AAF904}" type="parTrans" cxnId="{F3F1EB3E-9429-4A72-89F9-88B4D86131DE}">
      <dgm:prSet/>
      <dgm:spPr/>
      <dgm:t>
        <a:bodyPr/>
        <a:lstStyle/>
        <a:p>
          <a:endParaRPr lang="ru-RU"/>
        </a:p>
      </dgm:t>
    </dgm:pt>
    <dgm:pt modelId="{EB051D41-CAFA-4CD9-A16F-D20E60198C05}" type="sibTrans" cxnId="{F3F1EB3E-9429-4A72-89F9-88B4D86131DE}">
      <dgm:prSet/>
      <dgm:spPr/>
      <dgm:t>
        <a:bodyPr/>
        <a:lstStyle/>
        <a:p>
          <a:endParaRPr lang="ru-RU"/>
        </a:p>
      </dgm:t>
    </dgm:pt>
    <dgm:pt modelId="{CD167DEF-FD42-4234-AFB3-D29C837996C8}">
      <dgm:prSet phldrT="[Текст]" custT="1"/>
      <dgm:spPr/>
      <dgm:t>
        <a:bodyPr/>
        <a:lstStyle/>
        <a:p>
          <a:r>
            <a:rPr lang="ru-RU" sz="1800" dirty="0" smtClean="0"/>
            <a:t>Недостаточный </a:t>
          </a:r>
          <a:r>
            <a:rPr lang="ru-RU" sz="1800" i="1" dirty="0" smtClean="0"/>
            <a:t>анализ </a:t>
          </a:r>
          <a:r>
            <a:rPr lang="ru-RU" sz="1800" dirty="0" smtClean="0"/>
            <a:t>педагогами ее возможностей по развитию УУД</a:t>
          </a:r>
          <a:endParaRPr lang="ru-RU" sz="1800" dirty="0"/>
        </a:p>
      </dgm:t>
    </dgm:pt>
    <dgm:pt modelId="{0C2E6A4F-2A29-4D02-A14D-3B89A075FD6A}" type="parTrans" cxnId="{3605C2AF-C412-4AA3-BC10-8377CFAD6B59}">
      <dgm:prSet/>
      <dgm:spPr/>
      <dgm:t>
        <a:bodyPr/>
        <a:lstStyle/>
        <a:p>
          <a:endParaRPr lang="ru-RU"/>
        </a:p>
      </dgm:t>
    </dgm:pt>
    <dgm:pt modelId="{FAEE8E7F-2433-489C-A881-AF41E24A4C1D}" type="sibTrans" cxnId="{3605C2AF-C412-4AA3-BC10-8377CFAD6B59}">
      <dgm:prSet/>
      <dgm:spPr/>
      <dgm:t>
        <a:bodyPr/>
        <a:lstStyle/>
        <a:p>
          <a:endParaRPr lang="ru-RU"/>
        </a:p>
      </dgm:t>
    </dgm:pt>
    <dgm:pt modelId="{C517E8C2-C408-4E39-8BB0-239CB59815C5}">
      <dgm:prSet phldrT="[Текст]" custT="1"/>
      <dgm:spPr/>
      <dgm:t>
        <a:bodyPr/>
        <a:lstStyle/>
        <a:p>
          <a:pPr algn="l"/>
          <a:r>
            <a:rPr lang="ru-RU" sz="1800" b="1" dirty="0" smtClean="0"/>
            <a:t>Противоречие 3</a:t>
          </a:r>
          <a:endParaRPr lang="ru-RU" sz="1800" b="1" dirty="0"/>
        </a:p>
      </dgm:t>
    </dgm:pt>
    <dgm:pt modelId="{42F8BC6F-E858-4872-8B22-55D981F02686}" type="parTrans" cxnId="{CB6A3CE9-E1BF-40CD-A82D-EE6F05BAC80C}">
      <dgm:prSet/>
      <dgm:spPr/>
      <dgm:t>
        <a:bodyPr/>
        <a:lstStyle/>
        <a:p>
          <a:endParaRPr lang="ru-RU"/>
        </a:p>
      </dgm:t>
    </dgm:pt>
    <dgm:pt modelId="{9C9B4AF8-A742-403E-B9E3-AF1DD560CCA8}" type="sibTrans" cxnId="{CB6A3CE9-E1BF-40CD-A82D-EE6F05BAC80C}">
      <dgm:prSet/>
      <dgm:spPr/>
      <dgm:t>
        <a:bodyPr/>
        <a:lstStyle/>
        <a:p>
          <a:endParaRPr lang="ru-RU"/>
        </a:p>
      </dgm:t>
    </dgm:pt>
    <dgm:pt modelId="{E8979ADF-FF6D-4EE6-96E2-34AD54ADCEA2}">
      <dgm:prSet phldrT="[Текст]" custT="1"/>
      <dgm:spPr/>
      <dgm:t>
        <a:bodyPr/>
        <a:lstStyle/>
        <a:p>
          <a:r>
            <a:rPr lang="ru-RU" sz="1800" i="1" dirty="0" smtClean="0"/>
            <a:t>Предметный </a:t>
          </a:r>
          <a:r>
            <a:rPr lang="ru-RU" sz="1800" dirty="0" smtClean="0"/>
            <a:t>характер оценивания</a:t>
          </a:r>
          <a:endParaRPr lang="ru-RU" sz="1800" dirty="0"/>
        </a:p>
      </dgm:t>
    </dgm:pt>
    <dgm:pt modelId="{100BC763-035E-4526-9904-FACC837684EC}" type="parTrans" cxnId="{1851CDBF-F6EA-4116-B507-F8707AD199C6}">
      <dgm:prSet/>
      <dgm:spPr/>
      <dgm:t>
        <a:bodyPr/>
        <a:lstStyle/>
        <a:p>
          <a:endParaRPr lang="ru-RU"/>
        </a:p>
      </dgm:t>
    </dgm:pt>
    <dgm:pt modelId="{07CDFB06-E24E-4971-BF34-097307E306C4}" type="sibTrans" cxnId="{1851CDBF-F6EA-4116-B507-F8707AD199C6}">
      <dgm:prSet/>
      <dgm:spPr/>
      <dgm:t>
        <a:bodyPr/>
        <a:lstStyle/>
        <a:p>
          <a:endParaRPr lang="ru-RU"/>
        </a:p>
      </dgm:t>
    </dgm:pt>
    <dgm:pt modelId="{5483B221-6CAC-4DC6-8611-F0CF0C15671C}">
      <dgm:prSet phldrT="[Текст]" custT="1"/>
      <dgm:spPr/>
      <dgm:t>
        <a:bodyPr/>
        <a:lstStyle/>
        <a:p>
          <a:r>
            <a:rPr lang="ru-RU" sz="1800" dirty="0" smtClean="0"/>
            <a:t>Невозможность выстроить </a:t>
          </a:r>
          <a:r>
            <a:rPr lang="ru-RU" sz="1800" i="1" dirty="0" smtClean="0"/>
            <a:t>целостный </a:t>
          </a:r>
          <a:r>
            <a:rPr lang="ru-RU" sz="1800" dirty="0" smtClean="0"/>
            <a:t>прогноз развития личности и рекомендовать индивидуальный маршрут</a:t>
          </a:r>
          <a:endParaRPr lang="ru-RU" sz="1800" dirty="0"/>
        </a:p>
      </dgm:t>
    </dgm:pt>
    <dgm:pt modelId="{DDFBF0EA-3982-4F53-AE96-48C649D939FF}" type="parTrans" cxnId="{9BC0EE08-F755-433B-9131-8148134B5824}">
      <dgm:prSet/>
      <dgm:spPr/>
      <dgm:t>
        <a:bodyPr/>
        <a:lstStyle/>
        <a:p>
          <a:endParaRPr lang="ru-RU"/>
        </a:p>
      </dgm:t>
    </dgm:pt>
    <dgm:pt modelId="{F95E1420-551A-4E7A-B167-DE3A04EA9811}" type="sibTrans" cxnId="{9BC0EE08-F755-433B-9131-8148134B5824}">
      <dgm:prSet/>
      <dgm:spPr/>
      <dgm:t>
        <a:bodyPr/>
        <a:lstStyle/>
        <a:p>
          <a:endParaRPr lang="ru-RU"/>
        </a:p>
      </dgm:t>
    </dgm:pt>
    <dgm:pt modelId="{AFD2B438-773E-44DF-B23F-7CAAB692D2C1}" type="pres">
      <dgm:prSet presAssocID="{D94F4A2C-2BB6-45AD-A9F8-9C04649BD23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7A4FCA-23C8-4C88-805F-8C24A0C99B03}" type="pres">
      <dgm:prSet presAssocID="{D4E9701A-7824-4333-AD68-4B9756F00CEB}" presName="circle1" presStyleLbl="node1" presStyleIdx="0" presStyleCnt="3"/>
      <dgm:spPr/>
    </dgm:pt>
    <dgm:pt modelId="{C1791279-821B-4876-9DA6-58AC9F6B75F7}" type="pres">
      <dgm:prSet presAssocID="{D4E9701A-7824-4333-AD68-4B9756F00CEB}" presName="space" presStyleCnt="0"/>
      <dgm:spPr/>
    </dgm:pt>
    <dgm:pt modelId="{94D53707-B43E-44B4-9268-DAE8E2E53BCD}" type="pres">
      <dgm:prSet presAssocID="{D4E9701A-7824-4333-AD68-4B9756F00CEB}" presName="rect1" presStyleLbl="alignAcc1" presStyleIdx="0" presStyleCnt="3" custAng="0" custScaleX="114984"/>
      <dgm:spPr/>
      <dgm:t>
        <a:bodyPr/>
        <a:lstStyle/>
        <a:p>
          <a:endParaRPr lang="ru-RU"/>
        </a:p>
      </dgm:t>
    </dgm:pt>
    <dgm:pt modelId="{56D4C2AA-E9F9-4681-86FB-E7EB2CEE1026}" type="pres">
      <dgm:prSet presAssocID="{8FD16421-FC7E-49A4-B941-DA8D8EC3D5BE}" presName="vertSpace2" presStyleLbl="node1" presStyleIdx="0" presStyleCnt="3"/>
      <dgm:spPr/>
    </dgm:pt>
    <dgm:pt modelId="{1321132C-A1E0-4B06-B452-30465537BCCF}" type="pres">
      <dgm:prSet presAssocID="{8FD16421-FC7E-49A4-B941-DA8D8EC3D5BE}" presName="circle2" presStyleLbl="node1" presStyleIdx="1" presStyleCnt="3"/>
      <dgm:spPr/>
    </dgm:pt>
    <dgm:pt modelId="{4DB3D350-8668-4272-9BAF-B29190DC7341}" type="pres">
      <dgm:prSet presAssocID="{8FD16421-FC7E-49A4-B941-DA8D8EC3D5BE}" presName="rect2" presStyleLbl="alignAcc1" presStyleIdx="1" presStyleCnt="3" custScaleX="114984"/>
      <dgm:spPr/>
      <dgm:t>
        <a:bodyPr/>
        <a:lstStyle/>
        <a:p>
          <a:endParaRPr lang="ru-RU"/>
        </a:p>
      </dgm:t>
    </dgm:pt>
    <dgm:pt modelId="{E38C466E-341C-4919-8580-FEF1C3ACFA5F}" type="pres">
      <dgm:prSet presAssocID="{C517E8C2-C408-4E39-8BB0-239CB59815C5}" presName="vertSpace3" presStyleLbl="node1" presStyleIdx="1" presStyleCnt="3"/>
      <dgm:spPr/>
    </dgm:pt>
    <dgm:pt modelId="{71A0E6D0-EFDF-4328-B612-EDB996E62961}" type="pres">
      <dgm:prSet presAssocID="{C517E8C2-C408-4E39-8BB0-239CB59815C5}" presName="circle3" presStyleLbl="node1" presStyleIdx="2" presStyleCnt="3"/>
      <dgm:spPr/>
    </dgm:pt>
    <dgm:pt modelId="{AC8B0C12-1519-496F-B75A-8A74EDFF9988}" type="pres">
      <dgm:prSet presAssocID="{C517E8C2-C408-4E39-8BB0-239CB59815C5}" presName="rect3" presStyleLbl="alignAcc1" presStyleIdx="2" presStyleCnt="3" custScaleX="114984"/>
      <dgm:spPr/>
      <dgm:t>
        <a:bodyPr/>
        <a:lstStyle/>
        <a:p>
          <a:endParaRPr lang="ru-RU"/>
        </a:p>
      </dgm:t>
    </dgm:pt>
    <dgm:pt modelId="{966DD85D-CDC1-43AE-80FB-47D7DAF30551}" type="pres">
      <dgm:prSet presAssocID="{D4E9701A-7824-4333-AD68-4B9756F00CEB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D5510-A3B1-447F-AB79-EEA407127C1D}" type="pres">
      <dgm:prSet presAssocID="{D4E9701A-7824-4333-AD68-4B9756F00CEB}" presName="rect1ChTx" presStyleLbl="alignAcc1" presStyleIdx="2" presStyleCnt="3" custScaleX="159935" custScaleY="92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E24B6-237C-4A51-AE67-73BEF67EC6DD}" type="pres">
      <dgm:prSet presAssocID="{8FD16421-FC7E-49A4-B941-DA8D8EC3D5BE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5A9699-5575-4DA4-B909-5EE20CC764AD}" type="pres">
      <dgm:prSet presAssocID="{8FD16421-FC7E-49A4-B941-DA8D8EC3D5BE}" presName="rect2ChTx" presStyleLbl="alignAcc1" presStyleIdx="2" presStyleCnt="3" custScaleX="154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7FF7B8-509A-41FE-AAE1-DCC86D869093}" type="pres">
      <dgm:prSet presAssocID="{C517E8C2-C408-4E39-8BB0-239CB59815C5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66032F-2545-4376-9B8C-194416600003}" type="pres">
      <dgm:prSet presAssocID="{C517E8C2-C408-4E39-8BB0-239CB59815C5}" presName="rect3ChTx" presStyleLbl="alignAcc1" presStyleIdx="2" presStyleCnt="3" custScaleX="154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C5E9FC-DE5E-41B8-BF5B-14A3F889FF9F}" type="presOf" srcId="{C517E8C2-C408-4E39-8BB0-239CB59815C5}" destId="{837FF7B8-509A-41FE-AAE1-DCC86D869093}" srcOrd="1" destOrd="0" presId="urn:microsoft.com/office/officeart/2005/8/layout/target3"/>
    <dgm:cxn modelId="{E7D03E45-1FAF-47FB-95D7-B0D446077AE4}" srcId="{D4E9701A-7824-4333-AD68-4B9756F00CEB}" destId="{5D95330B-E3CF-435A-8FC6-4A39D98730FA}" srcOrd="0" destOrd="0" parTransId="{401A0484-3D92-4105-A9CE-F9E4EACAF6D0}" sibTransId="{3372D809-FA6D-4A0F-9BD9-F9B4B20F7E25}"/>
    <dgm:cxn modelId="{BCA761DA-BAB4-4A98-92FF-3376EE3890D7}" srcId="{D94F4A2C-2BB6-45AD-A9F8-9C04649BD236}" destId="{8FD16421-FC7E-49A4-B941-DA8D8EC3D5BE}" srcOrd="1" destOrd="0" parTransId="{B2DF2473-BD22-4F79-93E6-9ABD5A1FE58A}" sibTransId="{977C54FE-3F6B-4BFD-B721-E821BEA01B30}"/>
    <dgm:cxn modelId="{00D75962-5E75-4ECB-B5D8-F47048B1C3BC}" type="presOf" srcId="{8FD16421-FC7E-49A4-B941-DA8D8EC3D5BE}" destId="{4DB3D350-8668-4272-9BAF-B29190DC7341}" srcOrd="0" destOrd="0" presId="urn:microsoft.com/office/officeart/2005/8/layout/target3"/>
    <dgm:cxn modelId="{9BC0EE08-F755-433B-9131-8148134B5824}" srcId="{C517E8C2-C408-4E39-8BB0-239CB59815C5}" destId="{5483B221-6CAC-4DC6-8611-F0CF0C15671C}" srcOrd="1" destOrd="0" parTransId="{DDFBF0EA-3982-4F53-AE96-48C649D939FF}" sibTransId="{F95E1420-551A-4E7A-B167-DE3A04EA9811}"/>
    <dgm:cxn modelId="{015434AB-1B99-4474-AF43-297CBBA19198}" type="presOf" srcId="{D4E9701A-7824-4333-AD68-4B9756F00CEB}" destId="{94D53707-B43E-44B4-9268-DAE8E2E53BCD}" srcOrd="0" destOrd="0" presId="urn:microsoft.com/office/officeart/2005/8/layout/target3"/>
    <dgm:cxn modelId="{4777915C-5F7B-403B-A8A1-3BD9291EB964}" type="presOf" srcId="{E8979ADF-FF6D-4EE6-96E2-34AD54ADCEA2}" destId="{2066032F-2545-4376-9B8C-194416600003}" srcOrd="0" destOrd="0" presId="urn:microsoft.com/office/officeart/2005/8/layout/target3"/>
    <dgm:cxn modelId="{4A94408C-8F71-4E95-8184-F6C91F54AB1A}" type="presOf" srcId="{C517E8C2-C408-4E39-8BB0-239CB59815C5}" destId="{AC8B0C12-1519-496F-B75A-8A74EDFF9988}" srcOrd="0" destOrd="0" presId="urn:microsoft.com/office/officeart/2005/8/layout/target3"/>
    <dgm:cxn modelId="{D0CAACB7-C9FD-458E-8E28-DF6044F9C281}" type="presOf" srcId="{3002CAEE-01CA-4BDE-8AB9-FF051B799AB2}" destId="{1AAD5510-A3B1-447F-AB79-EEA407127C1D}" srcOrd="0" destOrd="1" presId="urn:microsoft.com/office/officeart/2005/8/layout/target3"/>
    <dgm:cxn modelId="{3AF4EABE-622B-434E-927B-CC00E7E6D680}" type="presOf" srcId="{D94F4A2C-2BB6-45AD-A9F8-9C04649BD236}" destId="{AFD2B438-773E-44DF-B23F-7CAAB692D2C1}" srcOrd="0" destOrd="0" presId="urn:microsoft.com/office/officeart/2005/8/layout/target3"/>
    <dgm:cxn modelId="{3605C2AF-C412-4AA3-BC10-8377CFAD6B59}" srcId="{8FD16421-FC7E-49A4-B941-DA8D8EC3D5BE}" destId="{CD167DEF-FD42-4234-AFB3-D29C837996C8}" srcOrd="1" destOrd="0" parTransId="{0C2E6A4F-2A29-4D02-A14D-3B89A075FD6A}" sibTransId="{FAEE8E7F-2433-489C-A881-AF41E24A4C1D}"/>
    <dgm:cxn modelId="{BCDA94DA-AA37-4C2B-847E-3827AD23BFD9}" type="presOf" srcId="{CD167DEF-FD42-4234-AFB3-D29C837996C8}" destId="{AE5A9699-5575-4DA4-B909-5EE20CC764AD}" srcOrd="0" destOrd="1" presId="urn:microsoft.com/office/officeart/2005/8/layout/target3"/>
    <dgm:cxn modelId="{8B9BFB1F-3A29-4832-8295-526EDCCD5EF2}" type="presOf" srcId="{D4E9701A-7824-4333-AD68-4B9756F00CEB}" destId="{966DD85D-CDC1-43AE-80FB-47D7DAF30551}" srcOrd="1" destOrd="0" presId="urn:microsoft.com/office/officeart/2005/8/layout/target3"/>
    <dgm:cxn modelId="{C9DF1334-932B-4668-9BE6-EB0598702560}" type="presOf" srcId="{5D95330B-E3CF-435A-8FC6-4A39D98730FA}" destId="{1AAD5510-A3B1-447F-AB79-EEA407127C1D}" srcOrd="0" destOrd="0" presId="urn:microsoft.com/office/officeart/2005/8/layout/target3"/>
    <dgm:cxn modelId="{9B49B5B2-D1BD-4E8F-94FF-16E3EDC35715}" srcId="{D94F4A2C-2BB6-45AD-A9F8-9C04649BD236}" destId="{D4E9701A-7824-4333-AD68-4B9756F00CEB}" srcOrd="0" destOrd="0" parTransId="{E6BD2EE7-9A08-44DD-B47B-20C44C20B685}" sibTransId="{6D88DEBB-9BB7-4AC4-B9FD-9C82E90EE5F6}"/>
    <dgm:cxn modelId="{CB6A3CE9-E1BF-40CD-A82D-EE6F05BAC80C}" srcId="{D94F4A2C-2BB6-45AD-A9F8-9C04649BD236}" destId="{C517E8C2-C408-4E39-8BB0-239CB59815C5}" srcOrd="2" destOrd="0" parTransId="{42F8BC6F-E858-4872-8B22-55D981F02686}" sibTransId="{9C9B4AF8-A742-403E-B9E3-AF1DD560CCA8}"/>
    <dgm:cxn modelId="{F3F1EB3E-9429-4A72-89F9-88B4D86131DE}" srcId="{8FD16421-FC7E-49A4-B941-DA8D8EC3D5BE}" destId="{ABE75D51-2FEE-484A-805B-95066E1CBA34}" srcOrd="0" destOrd="0" parTransId="{28D161B6-77A5-415E-937C-5CAF17AAF904}" sibTransId="{EB051D41-CAFA-4CD9-A16F-D20E60198C05}"/>
    <dgm:cxn modelId="{5C530F4E-F933-4210-BE0C-9106305E167A}" type="presOf" srcId="{5483B221-6CAC-4DC6-8611-F0CF0C15671C}" destId="{2066032F-2545-4376-9B8C-194416600003}" srcOrd="0" destOrd="1" presId="urn:microsoft.com/office/officeart/2005/8/layout/target3"/>
    <dgm:cxn modelId="{75C2F049-10DD-4D1D-99BA-887C14AA3635}" type="presOf" srcId="{8FD16421-FC7E-49A4-B941-DA8D8EC3D5BE}" destId="{BD4E24B6-237C-4A51-AE67-73BEF67EC6DD}" srcOrd="1" destOrd="0" presId="urn:microsoft.com/office/officeart/2005/8/layout/target3"/>
    <dgm:cxn modelId="{13D5F0F6-F0A8-4DD0-9841-4950293985D3}" type="presOf" srcId="{ABE75D51-2FEE-484A-805B-95066E1CBA34}" destId="{AE5A9699-5575-4DA4-B909-5EE20CC764AD}" srcOrd="0" destOrd="0" presId="urn:microsoft.com/office/officeart/2005/8/layout/target3"/>
    <dgm:cxn modelId="{58E282BA-BD0C-458F-838F-6407166144C8}" srcId="{D4E9701A-7824-4333-AD68-4B9756F00CEB}" destId="{3002CAEE-01CA-4BDE-8AB9-FF051B799AB2}" srcOrd="1" destOrd="0" parTransId="{3F230CA1-CAE4-4368-8099-E9B87473938D}" sibTransId="{6671527E-3FF8-43C6-B9F3-D6B17341C591}"/>
    <dgm:cxn modelId="{1851CDBF-F6EA-4116-B507-F8707AD199C6}" srcId="{C517E8C2-C408-4E39-8BB0-239CB59815C5}" destId="{E8979ADF-FF6D-4EE6-96E2-34AD54ADCEA2}" srcOrd="0" destOrd="0" parTransId="{100BC763-035E-4526-9904-FACC837684EC}" sibTransId="{07CDFB06-E24E-4971-BF34-097307E306C4}"/>
    <dgm:cxn modelId="{63E83961-65D6-4515-811B-20C5AE23043F}" type="presParOf" srcId="{AFD2B438-773E-44DF-B23F-7CAAB692D2C1}" destId="{267A4FCA-23C8-4C88-805F-8C24A0C99B03}" srcOrd="0" destOrd="0" presId="urn:microsoft.com/office/officeart/2005/8/layout/target3"/>
    <dgm:cxn modelId="{411C2006-FAD9-41E6-87E6-5CF6C48E3DB4}" type="presParOf" srcId="{AFD2B438-773E-44DF-B23F-7CAAB692D2C1}" destId="{C1791279-821B-4876-9DA6-58AC9F6B75F7}" srcOrd="1" destOrd="0" presId="urn:microsoft.com/office/officeart/2005/8/layout/target3"/>
    <dgm:cxn modelId="{79489D5C-BFCA-4164-836C-36DD2A6159B7}" type="presParOf" srcId="{AFD2B438-773E-44DF-B23F-7CAAB692D2C1}" destId="{94D53707-B43E-44B4-9268-DAE8E2E53BCD}" srcOrd="2" destOrd="0" presId="urn:microsoft.com/office/officeart/2005/8/layout/target3"/>
    <dgm:cxn modelId="{5B344CF9-3CE0-4DFA-9C5C-CCC98211442A}" type="presParOf" srcId="{AFD2B438-773E-44DF-B23F-7CAAB692D2C1}" destId="{56D4C2AA-E9F9-4681-86FB-E7EB2CEE1026}" srcOrd="3" destOrd="0" presId="urn:microsoft.com/office/officeart/2005/8/layout/target3"/>
    <dgm:cxn modelId="{E4434DD0-901C-4701-823F-4DA66640B292}" type="presParOf" srcId="{AFD2B438-773E-44DF-B23F-7CAAB692D2C1}" destId="{1321132C-A1E0-4B06-B452-30465537BCCF}" srcOrd="4" destOrd="0" presId="urn:microsoft.com/office/officeart/2005/8/layout/target3"/>
    <dgm:cxn modelId="{5B020218-8E6F-4867-8523-700961E02804}" type="presParOf" srcId="{AFD2B438-773E-44DF-B23F-7CAAB692D2C1}" destId="{4DB3D350-8668-4272-9BAF-B29190DC7341}" srcOrd="5" destOrd="0" presId="urn:microsoft.com/office/officeart/2005/8/layout/target3"/>
    <dgm:cxn modelId="{2701D65A-5DB4-4B30-A2BB-CDCAF68D68C3}" type="presParOf" srcId="{AFD2B438-773E-44DF-B23F-7CAAB692D2C1}" destId="{E38C466E-341C-4919-8580-FEF1C3ACFA5F}" srcOrd="6" destOrd="0" presId="urn:microsoft.com/office/officeart/2005/8/layout/target3"/>
    <dgm:cxn modelId="{9C255459-B77B-4E03-BCD2-F0C2298F6D8F}" type="presParOf" srcId="{AFD2B438-773E-44DF-B23F-7CAAB692D2C1}" destId="{71A0E6D0-EFDF-4328-B612-EDB996E62961}" srcOrd="7" destOrd="0" presId="urn:microsoft.com/office/officeart/2005/8/layout/target3"/>
    <dgm:cxn modelId="{1AC28A0C-7EED-413B-A935-63DC24020B7C}" type="presParOf" srcId="{AFD2B438-773E-44DF-B23F-7CAAB692D2C1}" destId="{AC8B0C12-1519-496F-B75A-8A74EDFF9988}" srcOrd="8" destOrd="0" presId="urn:microsoft.com/office/officeart/2005/8/layout/target3"/>
    <dgm:cxn modelId="{27EC9191-FB8C-4DF6-9F03-B73F251884A1}" type="presParOf" srcId="{AFD2B438-773E-44DF-B23F-7CAAB692D2C1}" destId="{966DD85D-CDC1-43AE-80FB-47D7DAF30551}" srcOrd="9" destOrd="0" presId="urn:microsoft.com/office/officeart/2005/8/layout/target3"/>
    <dgm:cxn modelId="{B5807C91-5542-41F1-A3F4-EE919D10C50C}" type="presParOf" srcId="{AFD2B438-773E-44DF-B23F-7CAAB692D2C1}" destId="{1AAD5510-A3B1-447F-AB79-EEA407127C1D}" srcOrd="10" destOrd="0" presId="urn:microsoft.com/office/officeart/2005/8/layout/target3"/>
    <dgm:cxn modelId="{42C10E3F-F58A-41E1-9217-23B2122F8FA7}" type="presParOf" srcId="{AFD2B438-773E-44DF-B23F-7CAAB692D2C1}" destId="{BD4E24B6-237C-4A51-AE67-73BEF67EC6DD}" srcOrd="11" destOrd="0" presId="urn:microsoft.com/office/officeart/2005/8/layout/target3"/>
    <dgm:cxn modelId="{39FE1078-8608-4C7C-A3CD-0FE1E3609DE2}" type="presParOf" srcId="{AFD2B438-773E-44DF-B23F-7CAAB692D2C1}" destId="{AE5A9699-5575-4DA4-B909-5EE20CC764AD}" srcOrd="12" destOrd="0" presId="urn:microsoft.com/office/officeart/2005/8/layout/target3"/>
    <dgm:cxn modelId="{E13D977C-5400-440E-AEFF-0C013CB2023D}" type="presParOf" srcId="{AFD2B438-773E-44DF-B23F-7CAAB692D2C1}" destId="{837FF7B8-509A-41FE-AAE1-DCC86D869093}" srcOrd="13" destOrd="0" presId="urn:microsoft.com/office/officeart/2005/8/layout/target3"/>
    <dgm:cxn modelId="{B2CA4A9C-9C72-472D-A195-B5CAECC62715}" type="presParOf" srcId="{AFD2B438-773E-44DF-B23F-7CAAB692D2C1}" destId="{2066032F-2545-4376-9B8C-194416600003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C81675-8F17-4D9A-B674-DB5743EBE021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063BCB-C038-426D-A2F2-4A033C796773}">
      <dgm:prSet phldrT="[Текст]" custT="1"/>
      <dgm:spPr/>
      <dgm:t>
        <a:bodyPr/>
        <a:lstStyle/>
        <a:p>
          <a:r>
            <a:rPr lang="ru-RU" sz="2400" dirty="0" smtClean="0"/>
            <a:t>Цель оценивания</a:t>
          </a:r>
          <a:endParaRPr lang="ru-RU" sz="2400" dirty="0"/>
        </a:p>
      </dgm:t>
    </dgm:pt>
    <dgm:pt modelId="{DD817155-8130-4CB7-8CFE-DBE0B45DAD61}" type="parTrans" cxnId="{8C1122FE-B6C6-47FB-94E2-46D4AC00D0D4}">
      <dgm:prSet/>
      <dgm:spPr/>
      <dgm:t>
        <a:bodyPr/>
        <a:lstStyle/>
        <a:p>
          <a:endParaRPr lang="ru-RU"/>
        </a:p>
      </dgm:t>
    </dgm:pt>
    <dgm:pt modelId="{D21EF114-8BA4-4180-B68A-8971F6B042AA}" type="sibTrans" cxnId="{8C1122FE-B6C6-47FB-94E2-46D4AC00D0D4}">
      <dgm:prSet/>
      <dgm:spPr/>
      <dgm:t>
        <a:bodyPr/>
        <a:lstStyle/>
        <a:p>
          <a:endParaRPr lang="ru-RU"/>
        </a:p>
      </dgm:t>
    </dgm:pt>
    <dgm:pt modelId="{C7994B8B-600F-4252-BDDD-7BC2E71FE72E}">
      <dgm:prSet phldrT="[Текст]" custT="1"/>
      <dgm:spPr/>
      <dgm:t>
        <a:bodyPr/>
        <a:lstStyle/>
        <a:p>
          <a:pPr algn="just"/>
          <a:r>
            <a:rPr lang="ru-RU" sz="2400" dirty="0" smtClean="0"/>
            <a:t>Мотивировать на дальнейшее обучение</a:t>
          </a:r>
          <a:endParaRPr lang="ru-RU" sz="2400" dirty="0"/>
        </a:p>
      </dgm:t>
    </dgm:pt>
    <dgm:pt modelId="{D3606F1C-F5CA-40A8-B796-9ED35BC8190E}" type="parTrans" cxnId="{AB632049-4D8E-491B-BC94-3612FC23004D}">
      <dgm:prSet/>
      <dgm:spPr/>
      <dgm:t>
        <a:bodyPr/>
        <a:lstStyle/>
        <a:p>
          <a:endParaRPr lang="ru-RU"/>
        </a:p>
      </dgm:t>
    </dgm:pt>
    <dgm:pt modelId="{9D342276-C7EB-4AFE-9B06-7C6A1B6FF2E5}" type="sibTrans" cxnId="{AB632049-4D8E-491B-BC94-3612FC23004D}">
      <dgm:prSet/>
      <dgm:spPr/>
      <dgm:t>
        <a:bodyPr/>
        <a:lstStyle/>
        <a:p>
          <a:endParaRPr lang="ru-RU"/>
        </a:p>
      </dgm:t>
    </dgm:pt>
    <dgm:pt modelId="{F8B38F5C-849C-4164-9D52-F2947685A90F}">
      <dgm:prSet phldrT="[Текст]" custT="1"/>
      <dgm:spPr/>
      <dgm:t>
        <a:bodyPr/>
        <a:lstStyle/>
        <a:p>
          <a:pPr algn="just"/>
          <a:r>
            <a:rPr lang="ru-RU" sz="2400" dirty="0" smtClean="0"/>
            <a:t>Планировать цели и пути их достижения</a:t>
          </a:r>
          <a:endParaRPr lang="ru-RU" sz="2400" dirty="0"/>
        </a:p>
      </dgm:t>
    </dgm:pt>
    <dgm:pt modelId="{57AE5671-1BFD-4E72-AC04-91D65F93C423}" type="parTrans" cxnId="{AEE3C2B6-AE43-4412-8AAC-C549B64E7FBC}">
      <dgm:prSet/>
      <dgm:spPr/>
      <dgm:t>
        <a:bodyPr/>
        <a:lstStyle/>
        <a:p>
          <a:endParaRPr lang="ru-RU"/>
        </a:p>
      </dgm:t>
    </dgm:pt>
    <dgm:pt modelId="{9215D65B-A368-47FE-BE60-EED11702E162}" type="sibTrans" cxnId="{AEE3C2B6-AE43-4412-8AAC-C549B64E7FBC}">
      <dgm:prSet/>
      <dgm:spPr/>
      <dgm:t>
        <a:bodyPr/>
        <a:lstStyle/>
        <a:p>
          <a:endParaRPr lang="ru-RU"/>
        </a:p>
      </dgm:t>
    </dgm:pt>
    <dgm:pt modelId="{2F484014-1F3B-4699-9693-E9D3A2947001}" type="pres">
      <dgm:prSet presAssocID="{BBC81675-8F17-4D9A-B674-DB5743EBE02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EBFB8FC-B67D-474A-AB18-910D9F0F5F1E}" type="pres">
      <dgm:prSet presAssocID="{5D063BCB-C038-426D-A2F2-4A033C796773}" presName="root" presStyleCnt="0">
        <dgm:presLayoutVars>
          <dgm:chMax/>
          <dgm:chPref val="4"/>
        </dgm:presLayoutVars>
      </dgm:prSet>
      <dgm:spPr/>
    </dgm:pt>
    <dgm:pt modelId="{CE9718B3-5B9D-4734-8206-13998512A0A3}" type="pres">
      <dgm:prSet presAssocID="{5D063BCB-C038-426D-A2F2-4A033C796773}" presName="rootComposite" presStyleCnt="0">
        <dgm:presLayoutVars/>
      </dgm:prSet>
      <dgm:spPr/>
    </dgm:pt>
    <dgm:pt modelId="{44C0E452-75E2-4FC6-A4EF-8A34DE439BC8}" type="pres">
      <dgm:prSet presAssocID="{5D063BCB-C038-426D-A2F2-4A033C796773}" presName="rootText" presStyleLbl="node0" presStyleIdx="0" presStyleCnt="1" custScaleX="97438" custScaleY="105612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E3EEDA9F-E975-4365-845A-A2CBC31BF41A}" type="pres">
      <dgm:prSet presAssocID="{5D063BCB-C038-426D-A2F2-4A033C796773}" presName="childShape" presStyleCnt="0">
        <dgm:presLayoutVars>
          <dgm:chMax val="0"/>
          <dgm:chPref val="0"/>
        </dgm:presLayoutVars>
      </dgm:prSet>
      <dgm:spPr/>
    </dgm:pt>
    <dgm:pt modelId="{2E0166C8-5BE4-47FF-8DAF-0CB8E1D9FD79}" type="pres">
      <dgm:prSet presAssocID="{C7994B8B-600F-4252-BDDD-7BC2E71FE72E}" presName="childComposite" presStyleCnt="0">
        <dgm:presLayoutVars>
          <dgm:chMax val="0"/>
          <dgm:chPref val="0"/>
        </dgm:presLayoutVars>
      </dgm:prSet>
      <dgm:spPr/>
    </dgm:pt>
    <dgm:pt modelId="{A1E3606F-2242-4C8B-9FB2-C17137F04A67}" type="pres">
      <dgm:prSet presAssocID="{C7994B8B-600F-4252-BDDD-7BC2E71FE72E}" presName="Image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619C8AE-453F-458B-AD5F-8AB5DB8DCB7D}" type="pres">
      <dgm:prSet presAssocID="{C7994B8B-600F-4252-BDDD-7BC2E71FE72E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4CC238-D343-4005-9BC5-18F35D264365}" type="pres">
      <dgm:prSet presAssocID="{F8B38F5C-849C-4164-9D52-F2947685A90F}" presName="childComposite" presStyleCnt="0">
        <dgm:presLayoutVars>
          <dgm:chMax val="0"/>
          <dgm:chPref val="0"/>
        </dgm:presLayoutVars>
      </dgm:prSet>
      <dgm:spPr/>
    </dgm:pt>
    <dgm:pt modelId="{31E707E0-B250-4D00-AE79-225A3904122C}" type="pres">
      <dgm:prSet presAssocID="{F8B38F5C-849C-4164-9D52-F2947685A90F}" presName="Image" presStyleLbl="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CE84675A-8FA5-4FE0-BEB9-9FA07E1A6A6C}" type="pres">
      <dgm:prSet presAssocID="{F8B38F5C-849C-4164-9D52-F2947685A90F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A315C3-DA97-4D06-920F-5D66F3F2C110}" type="presOf" srcId="{5D063BCB-C038-426D-A2F2-4A033C796773}" destId="{44C0E452-75E2-4FC6-A4EF-8A34DE439BC8}" srcOrd="0" destOrd="0" presId="urn:microsoft.com/office/officeart/2008/layout/PictureAccentList"/>
    <dgm:cxn modelId="{8C1122FE-B6C6-47FB-94E2-46D4AC00D0D4}" srcId="{BBC81675-8F17-4D9A-B674-DB5743EBE021}" destId="{5D063BCB-C038-426D-A2F2-4A033C796773}" srcOrd="0" destOrd="0" parTransId="{DD817155-8130-4CB7-8CFE-DBE0B45DAD61}" sibTransId="{D21EF114-8BA4-4180-B68A-8971F6B042AA}"/>
    <dgm:cxn modelId="{AB632049-4D8E-491B-BC94-3612FC23004D}" srcId="{5D063BCB-C038-426D-A2F2-4A033C796773}" destId="{C7994B8B-600F-4252-BDDD-7BC2E71FE72E}" srcOrd="0" destOrd="0" parTransId="{D3606F1C-F5CA-40A8-B796-9ED35BC8190E}" sibTransId="{9D342276-C7EB-4AFE-9B06-7C6A1B6FF2E5}"/>
    <dgm:cxn modelId="{2B530D83-D393-4F2C-93CA-0B52E7C1D442}" type="presOf" srcId="{C7994B8B-600F-4252-BDDD-7BC2E71FE72E}" destId="{8619C8AE-453F-458B-AD5F-8AB5DB8DCB7D}" srcOrd="0" destOrd="0" presId="urn:microsoft.com/office/officeart/2008/layout/PictureAccentList"/>
    <dgm:cxn modelId="{28BFC061-DF3B-41C1-A95A-ACC5207B2500}" type="presOf" srcId="{F8B38F5C-849C-4164-9D52-F2947685A90F}" destId="{CE84675A-8FA5-4FE0-BEB9-9FA07E1A6A6C}" srcOrd="0" destOrd="0" presId="urn:microsoft.com/office/officeart/2008/layout/PictureAccentList"/>
    <dgm:cxn modelId="{AEE3C2B6-AE43-4412-8AAC-C549B64E7FBC}" srcId="{5D063BCB-C038-426D-A2F2-4A033C796773}" destId="{F8B38F5C-849C-4164-9D52-F2947685A90F}" srcOrd="1" destOrd="0" parTransId="{57AE5671-1BFD-4E72-AC04-91D65F93C423}" sibTransId="{9215D65B-A368-47FE-BE60-EED11702E162}"/>
    <dgm:cxn modelId="{89B2993C-0580-4570-AB37-EC7908833915}" type="presOf" srcId="{BBC81675-8F17-4D9A-B674-DB5743EBE021}" destId="{2F484014-1F3B-4699-9693-E9D3A2947001}" srcOrd="0" destOrd="0" presId="urn:microsoft.com/office/officeart/2008/layout/PictureAccentList"/>
    <dgm:cxn modelId="{9DCCB39C-D23B-48FA-9E22-D88DE9F16234}" type="presParOf" srcId="{2F484014-1F3B-4699-9693-E9D3A2947001}" destId="{8EBFB8FC-B67D-474A-AB18-910D9F0F5F1E}" srcOrd="0" destOrd="0" presId="urn:microsoft.com/office/officeart/2008/layout/PictureAccentList"/>
    <dgm:cxn modelId="{D93AA140-396A-4396-A98F-B89C3F67F844}" type="presParOf" srcId="{8EBFB8FC-B67D-474A-AB18-910D9F0F5F1E}" destId="{CE9718B3-5B9D-4734-8206-13998512A0A3}" srcOrd="0" destOrd="0" presId="urn:microsoft.com/office/officeart/2008/layout/PictureAccentList"/>
    <dgm:cxn modelId="{5EA879D4-E99C-4677-8CCA-7B6289F3922A}" type="presParOf" srcId="{CE9718B3-5B9D-4734-8206-13998512A0A3}" destId="{44C0E452-75E2-4FC6-A4EF-8A34DE439BC8}" srcOrd="0" destOrd="0" presId="urn:microsoft.com/office/officeart/2008/layout/PictureAccentList"/>
    <dgm:cxn modelId="{FD427727-3885-4C24-AB99-310D0FA98C61}" type="presParOf" srcId="{8EBFB8FC-B67D-474A-AB18-910D9F0F5F1E}" destId="{E3EEDA9F-E975-4365-845A-A2CBC31BF41A}" srcOrd="1" destOrd="0" presId="urn:microsoft.com/office/officeart/2008/layout/PictureAccentList"/>
    <dgm:cxn modelId="{EE839289-A679-49F0-9BA3-91B00DB05501}" type="presParOf" srcId="{E3EEDA9F-E975-4365-845A-A2CBC31BF41A}" destId="{2E0166C8-5BE4-47FF-8DAF-0CB8E1D9FD79}" srcOrd="0" destOrd="0" presId="urn:microsoft.com/office/officeart/2008/layout/PictureAccentList"/>
    <dgm:cxn modelId="{DA941270-3AE0-42CE-A2E5-83EE7675A352}" type="presParOf" srcId="{2E0166C8-5BE4-47FF-8DAF-0CB8E1D9FD79}" destId="{A1E3606F-2242-4C8B-9FB2-C17137F04A67}" srcOrd="0" destOrd="0" presId="urn:microsoft.com/office/officeart/2008/layout/PictureAccentList"/>
    <dgm:cxn modelId="{3A38787D-9ABF-4453-8BC4-20CBF7FFC3B9}" type="presParOf" srcId="{2E0166C8-5BE4-47FF-8DAF-0CB8E1D9FD79}" destId="{8619C8AE-453F-458B-AD5F-8AB5DB8DCB7D}" srcOrd="1" destOrd="0" presId="urn:microsoft.com/office/officeart/2008/layout/PictureAccentList"/>
    <dgm:cxn modelId="{2FF980B5-77DA-469C-BC70-E2324B088BA2}" type="presParOf" srcId="{E3EEDA9F-E975-4365-845A-A2CBC31BF41A}" destId="{E84CC238-D343-4005-9BC5-18F35D264365}" srcOrd="1" destOrd="0" presId="urn:microsoft.com/office/officeart/2008/layout/PictureAccentList"/>
    <dgm:cxn modelId="{A74F332E-7CCE-4EAB-82DE-3B4601FD9E0E}" type="presParOf" srcId="{E84CC238-D343-4005-9BC5-18F35D264365}" destId="{31E707E0-B250-4D00-AE79-225A3904122C}" srcOrd="0" destOrd="0" presId="urn:microsoft.com/office/officeart/2008/layout/PictureAccentList"/>
    <dgm:cxn modelId="{7EB29489-E787-4727-A37D-1B958E5C1FDB}" type="presParOf" srcId="{E84CC238-D343-4005-9BC5-18F35D264365}" destId="{CE84675A-8FA5-4FE0-BEB9-9FA07E1A6A6C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1D5E65-B78B-47C7-9FBE-FF82215291FF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68FF1D-50AE-4324-802C-85AD6518728D}">
      <dgm:prSet phldrT="[Текст]" custT="1"/>
      <dgm:spPr/>
      <dgm:t>
        <a:bodyPr/>
        <a:lstStyle/>
        <a:p>
          <a:r>
            <a:rPr lang="ru-RU" sz="2400" dirty="0" smtClean="0"/>
            <a:t>Цель оценивания</a:t>
          </a:r>
          <a:endParaRPr lang="ru-RU" sz="2400" dirty="0"/>
        </a:p>
      </dgm:t>
    </dgm:pt>
    <dgm:pt modelId="{8CC0CE62-CD83-4B3D-AD04-5853D8384202}" type="parTrans" cxnId="{EA20D809-082D-4A9E-98DA-058A5E734935}">
      <dgm:prSet/>
      <dgm:spPr/>
      <dgm:t>
        <a:bodyPr/>
        <a:lstStyle/>
        <a:p>
          <a:endParaRPr lang="ru-RU"/>
        </a:p>
      </dgm:t>
    </dgm:pt>
    <dgm:pt modelId="{23F581A1-33CE-4EA6-9A37-6F871C264E65}" type="sibTrans" cxnId="{EA20D809-082D-4A9E-98DA-058A5E734935}">
      <dgm:prSet/>
      <dgm:spPr/>
      <dgm:t>
        <a:bodyPr/>
        <a:lstStyle/>
        <a:p>
          <a:endParaRPr lang="ru-RU"/>
        </a:p>
      </dgm:t>
    </dgm:pt>
    <dgm:pt modelId="{51F794BC-4EBD-4E57-8B2D-BAD05C66BBCC}">
      <dgm:prSet phldrT="[Текст]" custT="1"/>
      <dgm:spPr/>
      <dgm:t>
        <a:bodyPr/>
        <a:lstStyle/>
        <a:p>
          <a:pPr algn="just"/>
          <a:r>
            <a:rPr lang="ru-RU" sz="1600" dirty="0" smtClean="0"/>
            <a:t>Определить соответствие знаний учащихся нормам и требованиям </a:t>
          </a:r>
          <a:r>
            <a:rPr lang="ru-RU" sz="2000" dirty="0" smtClean="0"/>
            <a:t>стандартов </a:t>
          </a:r>
          <a:endParaRPr lang="ru-RU" sz="2000" dirty="0"/>
        </a:p>
      </dgm:t>
    </dgm:pt>
    <dgm:pt modelId="{7B98A7CB-ECC5-474F-8DF6-848537B3AD25}" type="parTrans" cxnId="{A7E142EE-7650-4819-BE95-E773B79A235C}">
      <dgm:prSet/>
      <dgm:spPr/>
      <dgm:t>
        <a:bodyPr/>
        <a:lstStyle/>
        <a:p>
          <a:endParaRPr lang="ru-RU"/>
        </a:p>
      </dgm:t>
    </dgm:pt>
    <dgm:pt modelId="{1CFFB951-E99A-4FCE-AEE6-B0DC9CB043AD}" type="sibTrans" cxnId="{A7E142EE-7650-4819-BE95-E773B79A235C}">
      <dgm:prSet/>
      <dgm:spPr/>
      <dgm:t>
        <a:bodyPr/>
        <a:lstStyle/>
        <a:p>
          <a:endParaRPr lang="ru-RU"/>
        </a:p>
      </dgm:t>
    </dgm:pt>
    <dgm:pt modelId="{61EBBCB5-A4F2-47D7-A702-93921BBA8056}">
      <dgm:prSet phldrT="[Текст]"/>
      <dgm:spPr/>
      <dgm:t>
        <a:bodyPr/>
        <a:lstStyle/>
        <a:p>
          <a:pPr algn="just"/>
          <a:r>
            <a:rPr lang="ru-RU" dirty="0" smtClean="0"/>
            <a:t>Констатировать факт </a:t>
          </a:r>
          <a:r>
            <a:rPr lang="ru-RU" dirty="0" err="1" smtClean="0"/>
            <a:t>обученности</a:t>
          </a:r>
          <a:r>
            <a:rPr lang="ru-RU" dirty="0" smtClean="0"/>
            <a:t> учащихся</a:t>
          </a:r>
          <a:endParaRPr lang="ru-RU" dirty="0"/>
        </a:p>
      </dgm:t>
    </dgm:pt>
    <dgm:pt modelId="{CC2F5719-E60F-4869-9BA3-8D1B0DC842C4}" type="parTrans" cxnId="{4C158F9B-8452-4014-A17C-8B15D998EAF7}">
      <dgm:prSet/>
      <dgm:spPr/>
      <dgm:t>
        <a:bodyPr/>
        <a:lstStyle/>
        <a:p>
          <a:endParaRPr lang="ru-RU"/>
        </a:p>
      </dgm:t>
    </dgm:pt>
    <dgm:pt modelId="{E1091BAA-A0C0-44C5-BCDA-1E8910229127}" type="sibTrans" cxnId="{4C158F9B-8452-4014-A17C-8B15D998EAF7}">
      <dgm:prSet/>
      <dgm:spPr/>
      <dgm:t>
        <a:bodyPr/>
        <a:lstStyle/>
        <a:p>
          <a:endParaRPr lang="ru-RU"/>
        </a:p>
      </dgm:t>
    </dgm:pt>
    <dgm:pt modelId="{7E25CD76-D7B1-4D72-A4CE-8A4C78FF78B2}" type="pres">
      <dgm:prSet presAssocID="{2F1D5E65-B78B-47C7-9FBE-FF82215291F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AB8DA8C-6F80-4008-A54D-BAEE10DA11D9}" type="pres">
      <dgm:prSet presAssocID="{2B68FF1D-50AE-4324-802C-85AD6518728D}" presName="root" presStyleCnt="0">
        <dgm:presLayoutVars>
          <dgm:chMax/>
          <dgm:chPref val="4"/>
        </dgm:presLayoutVars>
      </dgm:prSet>
      <dgm:spPr/>
    </dgm:pt>
    <dgm:pt modelId="{FEBF9E84-8963-4F1B-B452-9AC09B4F05FF}" type="pres">
      <dgm:prSet presAssocID="{2B68FF1D-50AE-4324-802C-85AD6518728D}" presName="rootComposite" presStyleCnt="0">
        <dgm:presLayoutVars/>
      </dgm:prSet>
      <dgm:spPr/>
    </dgm:pt>
    <dgm:pt modelId="{7377D830-5D61-4BDD-A7F7-51C57A8DBC83}" type="pres">
      <dgm:prSet presAssocID="{2B68FF1D-50AE-4324-802C-85AD6518728D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324BC7F3-09D4-4E61-97B8-CDC9ABA08A3C}" type="pres">
      <dgm:prSet presAssocID="{2B68FF1D-50AE-4324-802C-85AD6518728D}" presName="childShape" presStyleCnt="0">
        <dgm:presLayoutVars>
          <dgm:chMax val="0"/>
          <dgm:chPref val="0"/>
        </dgm:presLayoutVars>
      </dgm:prSet>
      <dgm:spPr/>
    </dgm:pt>
    <dgm:pt modelId="{BAF3A7BF-E2BE-4629-8CFF-52F759D4698B}" type="pres">
      <dgm:prSet presAssocID="{51F794BC-4EBD-4E57-8B2D-BAD05C66BBCC}" presName="childComposite" presStyleCnt="0">
        <dgm:presLayoutVars>
          <dgm:chMax val="0"/>
          <dgm:chPref val="0"/>
        </dgm:presLayoutVars>
      </dgm:prSet>
      <dgm:spPr/>
    </dgm:pt>
    <dgm:pt modelId="{C3AE9C44-C83B-4F07-BEF3-CF69354DC518}" type="pres">
      <dgm:prSet presAssocID="{51F794BC-4EBD-4E57-8B2D-BAD05C66BBCC}" presName="Image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42054F15-9166-4735-9431-425E039F9AAE}" type="pres">
      <dgm:prSet presAssocID="{51F794BC-4EBD-4E57-8B2D-BAD05C66BBCC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953BBA-8940-4DA4-8026-6DC745D3AAD4}" type="pres">
      <dgm:prSet presAssocID="{61EBBCB5-A4F2-47D7-A702-93921BBA8056}" presName="childComposite" presStyleCnt="0">
        <dgm:presLayoutVars>
          <dgm:chMax val="0"/>
          <dgm:chPref val="0"/>
        </dgm:presLayoutVars>
      </dgm:prSet>
      <dgm:spPr/>
    </dgm:pt>
    <dgm:pt modelId="{13A27BF2-8852-4A32-BB3B-F55B06D18168}" type="pres">
      <dgm:prSet presAssocID="{61EBBCB5-A4F2-47D7-A702-93921BBA8056}" presName="Image" presStyleLbl="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67C5F86-6AAE-42CA-AC9E-2090FBF19A6D}" type="pres">
      <dgm:prSet presAssocID="{61EBBCB5-A4F2-47D7-A702-93921BBA8056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E1AE06-82D2-480D-AC60-410CD11A70DC}" type="presOf" srcId="{2B68FF1D-50AE-4324-802C-85AD6518728D}" destId="{7377D830-5D61-4BDD-A7F7-51C57A8DBC83}" srcOrd="0" destOrd="0" presId="urn:microsoft.com/office/officeart/2008/layout/PictureAccentList"/>
    <dgm:cxn modelId="{A7E142EE-7650-4819-BE95-E773B79A235C}" srcId="{2B68FF1D-50AE-4324-802C-85AD6518728D}" destId="{51F794BC-4EBD-4E57-8B2D-BAD05C66BBCC}" srcOrd="0" destOrd="0" parTransId="{7B98A7CB-ECC5-474F-8DF6-848537B3AD25}" sibTransId="{1CFFB951-E99A-4FCE-AEE6-B0DC9CB043AD}"/>
    <dgm:cxn modelId="{1F10E639-723A-4B74-8F09-85EF3FA3D7F8}" type="presOf" srcId="{51F794BC-4EBD-4E57-8B2D-BAD05C66BBCC}" destId="{42054F15-9166-4735-9431-425E039F9AAE}" srcOrd="0" destOrd="0" presId="urn:microsoft.com/office/officeart/2008/layout/PictureAccentList"/>
    <dgm:cxn modelId="{A0300C8E-3CF5-45F1-86C4-20F2B19B20E8}" type="presOf" srcId="{61EBBCB5-A4F2-47D7-A702-93921BBA8056}" destId="{667C5F86-6AAE-42CA-AC9E-2090FBF19A6D}" srcOrd="0" destOrd="0" presId="urn:microsoft.com/office/officeart/2008/layout/PictureAccentList"/>
    <dgm:cxn modelId="{EA20D809-082D-4A9E-98DA-058A5E734935}" srcId="{2F1D5E65-B78B-47C7-9FBE-FF82215291FF}" destId="{2B68FF1D-50AE-4324-802C-85AD6518728D}" srcOrd="0" destOrd="0" parTransId="{8CC0CE62-CD83-4B3D-AD04-5853D8384202}" sibTransId="{23F581A1-33CE-4EA6-9A37-6F871C264E65}"/>
    <dgm:cxn modelId="{4C158F9B-8452-4014-A17C-8B15D998EAF7}" srcId="{2B68FF1D-50AE-4324-802C-85AD6518728D}" destId="{61EBBCB5-A4F2-47D7-A702-93921BBA8056}" srcOrd="1" destOrd="0" parTransId="{CC2F5719-E60F-4869-9BA3-8D1B0DC842C4}" sibTransId="{E1091BAA-A0C0-44C5-BCDA-1E8910229127}"/>
    <dgm:cxn modelId="{69299263-420D-44B1-9832-33E239665121}" type="presOf" srcId="{2F1D5E65-B78B-47C7-9FBE-FF82215291FF}" destId="{7E25CD76-D7B1-4D72-A4CE-8A4C78FF78B2}" srcOrd="0" destOrd="0" presId="urn:microsoft.com/office/officeart/2008/layout/PictureAccentList"/>
    <dgm:cxn modelId="{C83BD16E-B216-4080-BF43-8557A1CF9E86}" type="presParOf" srcId="{7E25CD76-D7B1-4D72-A4CE-8A4C78FF78B2}" destId="{9AB8DA8C-6F80-4008-A54D-BAEE10DA11D9}" srcOrd="0" destOrd="0" presId="urn:microsoft.com/office/officeart/2008/layout/PictureAccentList"/>
    <dgm:cxn modelId="{736AF825-E3E6-472B-B59D-7E2F2D122A14}" type="presParOf" srcId="{9AB8DA8C-6F80-4008-A54D-BAEE10DA11D9}" destId="{FEBF9E84-8963-4F1B-B452-9AC09B4F05FF}" srcOrd="0" destOrd="0" presId="urn:microsoft.com/office/officeart/2008/layout/PictureAccentList"/>
    <dgm:cxn modelId="{3CB7B86D-06C8-4EFD-9DC1-BD375DFCBB71}" type="presParOf" srcId="{FEBF9E84-8963-4F1B-B452-9AC09B4F05FF}" destId="{7377D830-5D61-4BDD-A7F7-51C57A8DBC83}" srcOrd="0" destOrd="0" presId="urn:microsoft.com/office/officeart/2008/layout/PictureAccentList"/>
    <dgm:cxn modelId="{6B11DB09-5CE8-44C7-AD00-EC7B7CC88D23}" type="presParOf" srcId="{9AB8DA8C-6F80-4008-A54D-BAEE10DA11D9}" destId="{324BC7F3-09D4-4E61-97B8-CDC9ABA08A3C}" srcOrd="1" destOrd="0" presId="urn:microsoft.com/office/officeart/2008/layout/PictureAccentList"/>
    <dgm:cxn modelId="{BA7BEB37-FA0E-4D28-99D2-D7D78C2EFB7F}" type="presParOf" srcId="{324BC7F3-09D4-4E61-97B8-CDC9ABA08A3C}" destId="{BAF3A7BF-E2BE-4629-8CFF-52F759D4698B}" srcOrd="0" destOrd="0" presId="urn:microsoft.com/office/officeart/2008/layout/PictureAccentList"/>
    <dgm:cxn modelId="{3A78D32D-9A2F-4063-8477-71BB661A23A6}" type="presParOf" srcId="{BAF3A7BF-E2BE-4629-8CFF-52F759D4698B}" destId="{C3AE9C44-C83B-4F07-BEF3-CF69354DC518}" srcOrd="0" destOrd="0" presId="urn:microsoft.com/office/officeart/2008/layout/PictureAccentList"/>
    <dgm:cxn modelId="{076F4BAF-7893-4634-891C-FF1C506C8862}" type="presParOf" srcId="{BAF3A7BF-E2BE-4629-8CFF-52F759D4698B}" destId="{42054F15-9166-4735-9431-425E039F9AAE}" srcOrd="1" destOrd="0" presId="urn:microsoft.com/office/officeart/2008/layout/PictureAccentList"/>
    <dgm:cxn modelId="{83265DC1-1748-49AE-8558-2DF42C64D174}" type="presParOf" srcId="{324BC7F3-09D4-4E61-97B8-CDC9ABA08A3C}" destId="{69953BBA-8940-4DA4-8026-6DC745D3AAD4}" srcOrd="1" destOrd="0" presId="urn:microsoft.com/office/officeart/2008/layout/PictureAccentList"/>
    <dgm:cxn modelId="{8309D194-10D6-4B69-A214-6FEB3177BCC5}" type="presParOf" srcId="{69953BBA-8940-4DA4-8026-6DC745D3AAD4}" destId="{13A27BF2-8852-4A32-BB3B-F55B06D18168}" srcOrd="0" destOrd="0" presId="urn:microsoft.com/office/officeart/2008/layout/PictureAccentList"/>
    <dgm:cxn modelId="{EA76026D-1729-496C-87A3-E59A48701AEB}" type="presParOf" srcId="{69953BBA-8940-4DA4-8026-6DC745D3AAD4}" destId="{667C5F86-6AAE-42CA-AC9E-2090FBF19A6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8E2F4C-7FC6-4AAA-B7AA-8287FDC24D1B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2775F7E0-AC6E-40CD-8EFA-6FF4DAF12273}">
      <dgm:prSet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</a:rPr>
            <a:t>это оценивание прогресса ученика </a:t>
          </a:r>
          <a:r>
            <a:rPr lang="ru-RU" sz="1800" dirty="0" smtClean="0"/>
            <a:t>в достижении образовательных результатов в процессе повседневной работы в классе</a:t>
          </a:r>
          <a:endParaRPr lang="ru-RU" sz="1800" dirty="0"/>
        </a:p>
      </dgm:t>
    </dgm:pt>
    <dgm:pt modelId="{4C007B82-BD6B-4858-94B5-8BC83CE05A65}" type="parTrans" cxnId="{7B2BE67C-8F8F-4EB7-B36C-B97EDFB88916}">
      <dgm:prSet/>
      <dgm:spPr/>
      <dgm:t>
        <a:bodyPr/>
        <a:lstStyle/>
        <a:p>
          <a:endParaRPr lang="ru-RU"/>
        </a:p>
      </dgm:t>
    </dgm:pt>
    <dgm:pt modelId="{9100D380-4BE1-4F8B-868E-57D126457C92}" type="sibTrans" cxnId="{7B2BE67C-8F8F-4EB7-B36C-B97EDFB88916}">
      <dgm:prSet/>
      <dgm:spPr/>
      <dgm:t>
        <a:bodyPr/>
        <a:lstStyle/>
        <a:p>
          <a:endParaRPr lang="ru-RU"/>
        </a:p>
      </dgm:t>
    </dgm:pt>
    <dgm:pt modelId="{2E3C968E-B2F5-450C-86AF-9471CCEA0105}">
      <dgm:prSet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</a:rPr>
            <a:t>это бесконечный поток обратной связи </a:t>
          </a:r>
          <a:r>
            <a:rPr lang="ru-RU" sz="1800" dirty="0" smtClean="0"/>
            <a:t>учителя с учащимся и внесение корректив в деятельность учителя и учащегося с целью улучшения процесса обучения.</a:t>
          </a:r>
          <a:endParaRPr lang="ru-RU" sz="1800" dirty="0"/>
        </a:p>
      </dgm:t>
    </dgm:pt>
    <dgm:pt modelId="{E43531BD-1C65-43F3-98FE-CFA1BEC341F4}" type="parTrans" cxnId="{4D1F5008-9197-466B-9EC4-0772828C6B47}">
      <dgm:prSet/>
      <dgm:spPr/>
      <dgm:t>
        <a:bodyPr/>
        <a:lstStyle/>
        <a:p>
          <a:endParaRPr lang="ru-RU"/>
        </a:p>
      </dgm:t>
    </dgm:pt>
    <dgm:pt modelId="{E4FFBB02-4F96-4DD3-9AAA-3C4E990EC5CA}" type="sibTrans" cxnId="{4D1F5008-9197-466B-9EC4-0772828C6B47}">
      <dgm:prSet/>
      <dgm:spPr/>
      <dgm:t>
        <a:bodyPr/>
        <a:lstStyle/>
        <a:p>
          <a:endParaRPr lang="ru-RU"/>
        </a:p>
      </dgm:t>
    </dgm:pt>
    <dgm:pt modelId="{889D350B-C196-4899-B97E-6EA4C13F427E}">
      <dgm:prSet custT="1"/>
      <dgm:spPr/>
      <dgm:t>
        <a:bodyPr/>
        <a:lstStyle/>
        <a:p>
          <a:r>
            <a:rPr lang="ru-RU" sz="1600" dirty="0" smtClean="0"/>
            <a:t>организация </a:t>
          </a:r>
          <a:r>
            <a:rPr lang="ru-RU" sz="1600" b="1" dirty="0" err="1" smtClean="0">
              <a:solidFill>
                <a:srgbClr val="C00000"/>
              </a:solidFill>
            </a:rPr>
            <a:t>ежеурочной</a:t>
          </a:r>
          <a:r>
            <a:rPr lang="ru-RU" sz="1600" b="1" dirty="0" smtClean="0">
              <a:solidFill>
                <a:srgbClr val="C00000"/>
              </a:solidFill>
            </a:rPr>
            <a:t> рефлексии</a:t>
          </a:r>
          <a:r>
            <a:rPr lang="ru-RU" sz="1600" dirty="0" smtClean="0"/>
            <a:t> в разнообразных формах: краткосрочных самостоятельных работах, тестов, эссе, устных, письменных самоанализов деятельности.</a:t>
          </a:r>
          <a:endParaRPr lang="ru-RU" sz="1600" dirty="0"/>
        </a:p>
      </dgm:t>
    </dgm:pt>
    <dgm:pt modelId="{28D40A67-B8E4-4D2E-A0A5-7CB07769CD27}" type="parTrans" cxnId="{F692EE22-5970-45B2-B5B8-349B3E96CA2C}">
      <dgm:prSet/>
      <dgm:spPr/>
      <dgm:t>
        <a:bodyPr/>
        <a:lstStyle/>
        <a:p>
          <a:endParaRPr lang="ru-RU"/>
        </a:p>
      </dgm:t>
    </dgm:pt>
    <dgm:pt modelId="{B2187DDD-F08E-49F3-906E-7C6166D91801}" type="sibTrans" cxnId="{F692EE22-5970-45B2-B5B8-349B3E96CA2C}">
      <dgm:prSet/>
      <dgm:spPr/>
      <dgm:t>
        <a:bodyPr/>
        <a:lstStyle/>
        <a:p>
          <a:endParaRPr lang="ru-RU"/>
        </a:p>
      </dgm:t>
    </dgm:pt>
    <dgm:pt modelId="{C79F1111-AE6A-47F3-9D79-48D410C90628}" type="pres">
      <dgm:prSet presAssocID="{C58E2F4C-7FC6-4AAA-B7AA-8287FDC24D1B}" presName="Name0" presStyleCnt="0">
        <dgm:presLayoutVars>
          <dgm:dir/>
          <dgm:resizeHandles val="exact"/>
        </dgm:presLayoutVars>
      </dgm:prSet>
      <dgm:spPr/>
    </dgm:pt>
    <dgm:pt modelId="{957A775E-7742-4C4F-87C8-AE8A363BE02A}" type="pres">
      <dgm:prSet presAssocID="{C58E2F4C-7FC6-4AAA-B7AA-8287FDC24D1B}" presName="fgShape" presStyleLbl="fgShp" presStyleIdx="0" presStyleCnt="1"/>
      <dgm:spPr/>
    </dgm:pt>
    <dgm:pt modelId="{54B03A96-AAD6-4D4A-8AD6-4084C16DEE76}" type="pres">
      <dgm:prSet presAssocID="{C58E2F4C-7FC6-4AAA-B7AA-8287FDC24D1B}" presName="linComp" presStyleCnt="0"/>
      <dgm:spPr/>
    </dgm:pt>
    <dgm:pt modelId="{984C2342-AF82-4FBA-99DE-935C8A1F3E17}" type="pres">
      <dgm:prSet presAssocID="{2E3C968E-B2F5-450C-86AF-9471CCEA0105}" presName="compNode" presStyleCnt="0"/>
      <dgm:spPr/>
    </dgm:pt>
    <dgm:pt modelId="{C58959C9-1381-4682-BC5D-B2460A96DEEC}" type="pres">
      <dgm:prSet presAssocID="{2E3C968E-B2F5-450C-86AF-9471CCEA0105}" presName="bkgdShape" presStyleLbl="node1" presStyleIdx="0" presStyleCnt="3"/>
      <dgm:spPr/>
      <dgm:t>
        <a:bodyPr/>
        <a:lstStyle/>
        <a:p>
          <a:endParaRPr lang="ru-RU"/>
        </a:p>
      </dgm:t>
    </dgm:pt>
    <dgm:pt modelId="{6CE23EF0-CAD3-4A2F-9173-68FFC3EAEF8E}" type="pres">
      <dgm:prSet presAssocID="{2E3C968E-B2F5-450C-86AF-9471CCEA0105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059C40-F13E-4E96-90CD-7534025C79AD}" type="pres">
      <dgm:prSet presAssocID="{2E3C968E-B2F5-450C-86AF-9471CCEA0105}" presName="invisiNode" presStyleLbl="node1" presStyleIdx="0" presStyleCnt="3"/>
      <dgm:spPr/>
    </dgm:pt>
    <dgm:pt modelId="{BDE74D5D-9DD7-4600-8B3D-1A6822A97960}" type="pres">
      <dgm:prSet presAssocID="{2E3C968E-B2F5-450C-86AF-9471CCEA0105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759A5E07-0037-4569-8615-56A0791298E5}" type="pres">
      <dgm:prSet presAssocID="{E4FFBB02-4F96-4DD3-9AAA-3C4E990EC5C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C41FAF2-8D3D-4509-9EC8-49A7B5817236}" type="pres">
      <dgm:prSet presAssocID="{2775F7E0-AC6E-40CD-8EFA-6FF4DAF12273}" presName="compNode" presStyleCnt="0"/>
      <dgm:spPr/>
    </dgm:pt>
    <dgm:pt modelId="{74A2A07A-61DE-438B-AD29-4ACD488F8707}" type="pres">
      <dgm:prSet presAssocID="{2775F7E0-AC6E-40CD-8EFA-6FF4DAF12273}" presName="bkgdShape" presStyleLbl="node1" presStyleIdx="1" presStyleCnt="3"/>
      <dgm:spPr/>
      <dgm:t>
        <a:bodyPr/>
        <a:lstStyle/>
        <a:p>
          <a:endParaRPr lang="ru-RU"/>
        </a:p>
      </dgm:t>
    </dgm:pt>
    <dgm:pt modelId="{93B6D4E0-9A2B-48C6-9EA0-E2033FA9485F}" type="pres">
      <dgm:prSet presAssocID="{2775F7E0-AC6E-40CD-8EFA-6FF4DAF1227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87E829-359F-4BDE-9896-A505600ABEF9}" type="pres">
      <dgm:prSet presAssocID="{2775F7E0-AC6E-40CD-8EFA-6FF4DAF12273}" presName="invisiNode" presStyleLbl="node1" presStyleIdx="1" presStyleCnt="3"/>
      <dgm:spPr/>
    </dgm:pt>
    <dgm:pt modelId="{DBA5DEF4-1A50-4BBA-856F-509E6E871724}" type="pres">
      <dgm:prSet presAssocID="{2775F7E0-AC6E-40CD-8EFA-6FF4DAF12273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6DAAC05-0551-48B3-ADC4-9D803AD43F77}" type="pres">
      <dgm:prSet presAssocID="{9100D380-4BE1-4F8B-868E-57D126457C9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CCC021C-1B37-4475-ABF4-82F5369F7F8F}" type="pres">
      <dgm:prSet presAssocID="{889D350B-C196-4899-B97E-6EA4C13F427E}" presName="compNode" presStyleCnt="0"/>
      <dgm:spPr/>
    </dgm:pt>
    <dgm:pt modelId="{901F8C8B-265F-4C94-AC67-F72C7117CBB7}" type="pres">
      <dgm:prSet presAssocID="{889D350B-C196-4899-B97E-6EA4C13F427E}" presName="bkgdShape" presStyleLbl="node1" presStyleIdx="2" presStyleCnt="3"/>
      <dgm:spPr/>
      <dgm:t>
        <a:bodyPr/>
        <a:lstStyle/>
        <a:p>
          <a:endParaRPr lang="ru-RU"/>
        </a:p>
      </dgm:t>
    </dgm:pt>
    <dgm:pt modelId="{424BC13D-91CE-426B-922E-8021202253C9}" type="pres">
      <dgm:prSet presAssocID="{889D350B-C196-4899-B97E-6EA4C13F427E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7BA8D-8CA3-4EB1-A41F-3131596E9B15}" type="pres">
      <dgm:prSet presAssocID="{889D350B-C196-4899-B97E-6EA4C13F427E}" presName="invisiNode" presStyleLbl="node1" presStyleIdx="2" presStyleCnt="3"/>
      <dgm:spPr/>
    </dgm:pt>
    <dgm:pt modelId="{F997884B-7A2E-405C-BC29-A8F44B393BB4}" type="pres">
      <dgm:prSet presAssocID="{889D350B-C196-4899-B97E-6EA4C13F427E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</dgm:ptLst>
  <dgm:cxnLst>
    <dgm:cxn modelId="{4D1F5008-9197-466B-9EC4-0772828C6B47}" srcId="{C58E2F4C-7FC6-4AAA-B7AA-8287FDC24D1B}" destId="{2E3C968E-B2F5-450C-86AF-9471CCEA0105}" srcOrd="0" destOrd="0" parTransId="{E43531BD-1C65-43F3-98FE-CFA1BEC341F4}" sibTransId="{E4FFBB02-4F96-4DD3-9AAA-3C4E990EC5CA}"/>
    <dgm:cxn modelId="{A9C19A49-B931-4E0F-827D-9DCE15D13229}" type="presOf" srcId="{889D350B-C196-4899-B97E-6EA4C13F427E}" destId="{901F8C8B-265F-4C94-AC67-F72C7117CBB7}" srcOrd="0" destOrd="0" presId="urn:microsoft.com/office/officeart/2005/8/layout/hList7"/>
    <dgm:cxn modelId="{5B2B9C92-06DF-4639-88CE-264A33EE4B68}" type="presOf" srcId="{C58E2F4C-7FC6-4AAA-B7AA-8287FDC24D1B}" destId="{C79F1111-AE6A-47F3-9D79-48D410C90628}" srcOrd="0" destOrd="0" presId="urn:microsoft.com/office/officeart/2005/8/layout/hList7"/>
    <dgm:cxn modelId="{649B5008-5DEC-4FE0-ACC1-D5F533694990}" type="presOf" srcId="{2E3C968E-B2F5-450C-86AF-9471CCEA0105}" destId="{C58959C9-1381-4682-BC5D-B2460A96DEEC}" srcOrd="0" destOrd="0" presId="urn:microsoft.com/office/officeart/2005/8/layout/hList7"/>
    <dgm:cxn modelId="{7B2BE67C-8F8F-4EB7-B36C-B97EDFB88916}" srcId="{C58E2F4C-7FC6-4AAA-B7AA-8287FDC24D1B}" destId="{2775F7E0-AC6E-40CD-8EFA-6FF4DAF12273}" srcOrd="1" destOrd="0" parTransId="{4C007B82-BD6B-4858-94B5-8BC83CE05A65}" sibTransId="{9100D380-4BE1-4F8B-868E-57D126457C92}"/>
    <dgm:cxn modelId="{936A1B88-B010-4128-9AB0-C72E645D8BFA}" type="presOf" srcId="{889D350B-C196-4899-B97E-6EA4C13F427E}" destId="{424BC13D-91CE-426B-922E-8021202253C9}" srcOrd="1" destOrd="0" presId="urn:microsoft.com/office/officeart/2005/8/layout/hList7"/>
    <dgm:cxn modelId="{CF728B51-764E-4D92-B92D-8FD9063F3147}" type="presOf" srcId="{2775F7E0-AC6E-40CD-8EFA-6FF4DAF12273}" destId="{74A2A07A-61DE-438B-AD29-4ACD488F8707}" srcOrd="0" destOrd="0" presId="urn:microsoft.com/office/officeart/2005/8/layout/hList7"/>
    <dgm:cxn modelId="{F692EE22-5970-45B2-B5B8-349B3E96CA2C}" srcId="{C58E2F4C-7FC6-4AAA-B7AA-8287FDC24D1B}" destId="{889D350B-C196-4899-B97E-6EA4C13F427E}" srcOrd="2" destOrd="0" parTransId="{28D40A67-B8E4-4D2E-A0A5-7CB07769CD27}" sibTransId="{B2187DDD-F08E-49F3-906E-7C6166D91801}"/>
    <dgm:cxn modelId="{7FE46F08-C38C-4B57-82A5-AC880B6CAFE7}" type="presOf" srcId="{9100D380-4BE1-4F8B-868E-57D126457C92}" destId="{A6DAAC05-0551-48B3-ADC4-9D803AD43F77}" srcOrd="0" destOrd="0" presId="urn:microsoft.com/office/officeart/2005/8/layout/hList7"/>
    <dgm:cxn modelId="{71FCBD04-67C7-4458-9B53-57134633E9EE}" type="presOf" srcId="{E4FFBB02-4F96-4DD3-9AAA-3C4E990EC5CA}" destId="{759A5E07-0037-4569-8615-56A0791298E5}" srcOrd="0" destOrd="0" presId="urn:microsoft.com/office/officeart/2005/8/layout/hList7"/>
    <dgm:cxn modelId="{328D547C-A536-4936-AEA2-F28FA6A85573}" type="presOf" srcId="{2775F7E0-AC6E-40CD-8EFA-6FF4DAF12273}" destId="{93B6D4E0-9A2B-48C6-9EA0-E2033FA9485F}" srcOrd="1" destOrd="0" presId="urn:microsoft.com/office/officeart/2005/8/layout/hList7"/>
    <dgm:cxn modelId="{17F677A3-5AB2-44DC-8D60-5FEE98D8C442}" type="presOf" srcId="{2E3C968E-B2F5-450C-86AF-9471CCEA0105}" destId="{6CE23EF0-CAD3-4A2F-9173-68FFC3EAEF8E}" srcOrd="1" destOrd="0" presId="urn:microsoft.com/office/officeart/2005/8/layout/hList7"/>
    <dgm:cxn modelId="{60819119-29BA-442F-8C59-8855AD6DED4C}" type="presParOf" srcId="{C79F1111-AE6A-47F3-9D79-48D410C90628}" destId="{957A775E-7742-4C4F-87C8-AE8A363BE02A}" srcOrd="0" destOrd="0" presId="urn:microsoft.com/office/officeart/2005/8/layout/hList7"/>
    <dgm:cxn modelId="{5885FD2B-44EA-40C7-A7F8-DC9F0BEA4149}" type="presParOf" srcId="{C79F1111-AE6A-47F3-9D79-48D410C90628}" destId="{54B03A96-AAD6-4D4A-8AD6-4084C16DEE76}" srcOrd="1" destOrd="0" presId="urn:microsoft.com/office/officeart/2005/8/layout/hList7"/>
    <dgm:cxn modelId="{40FA1261-6174-4803-B680-CB21936B8C23}" type="presParOf" srcId="{54B03A96-AAD6-4D4A-8AD6-4084C16DEE76}" destId="{984C2342-AF82-4FBA-99DE-935C8A1F3E17}" srcOrd="0" destOrd="0" presId="urn:microsoft.com/office/officeart/2005/8/layout/hList7"/>
    <dgm:cxn modelId="{037C2A11-3BF5-4395-9F0B-282B871DF7C3}" type="presParOf" srcId="{984C2342-AF82-4FBA-99DE-935C8A1F3E17}" destId="{C58959C9-1381-4682-BC5D-B2460A96DEEC}" srcOrd="0" destOrd="0" presId="urn:microsoft.com/office/officeart/2005/8/layout/hList7"/>
    <dgm:cxn modelId="{147B1551-3F7C-4DBD-8A03-23F9D5803D2B}" type="presParOf" srcId="{984C2342-AF82-4FBA-99DE-935C8A1F3E17}" destId="{6CE23EF0-CAD3-4A2F-9173-68FFC3EAEF8E}" srcOrd="1" destOrd="0" presId="urn:microsoft.com/office/officeart/2005/8/layout/hList7"/>
    <dgm:cxn modelId="{0F14896A-3AA1-4237-B05F-D6186A32BC82}" type="presParOf" srcId="{984C2342-AF82-4FBA-99DE-935C8A1F3E17}" destId="{03059C40-F13E-4E96-90CD-7534025C79AD}" srcOrd="2" destOrd="0" presId="urn:microsoft.com/office/officeart/2005/8/layout/hList7"/>
    <dgm:cxn modelId="{BBC26AC5-C9AB-4F76-87CA-F621230B91A0}" type="presParOf" srcId="{984C2342-AF82-4FBA-99DE-935C8A1F3E17}" destId="{BDE74D5D-9DD7-4600-8B3D-1A6822A97960}" srcOrd="3" destOrd="0" presId="urn:microsoft.com/office/officeart/2005/8/layout/hList7"/>
    <dgm:cxn modelId="{EEE58E73-7075-45E2-94BD-BD52850E8D6C}" type="presParOf" srcId="{54B03A96-AAD6-4D4A-8AD6-4084C16DEE76}" destId="{759A5E07-0037-4569-8615-56A0791298E5}" srcOrd="1" destOrd="0" presId="urn:microsoft.com/office/officeart/2005/8/layout/hList7"/>
    <dgm:cxn modelId="{02EA0DEF-4FD0-4A5D-BB61-49555D50D038}" type="presParOf" srcId="{54B03A96-AAD6-4D4A-8AD6-4084C16DEE76}" destId="{CC41FAF2-8D3D-4509-9EC8-49A7B5817236}" srcOrd="2" destOrd="0" presId="urn:microsoft.com/office/officeart/2005/8/layout/hList7"/>
    <dgm:cxn modelId="{5E174C5C-0109-4FD0-9827-72280AFA278A}" type="presParOf" srcId="{CC41FAF2-8D3D-4509-9EC8-49A7B5817236}" destId="{74A2A07A-61DE-438B-AD29-4ACD488F8707}" srcOrd="0" destOrd="0" presId="urn:microsoft.com/office/officeart/2005/8/layout/hList7"/>
    <dgm:cxn modelId="{5D6E87D7-7342-4B36-B7BE-815384354F3C}" type="presParOf" srcId="{CC41FAF2-8D3D-4509-9EC8-49A7B5817236}" destId="{93B6D4E0-9A2B-48C6-9EA0-E2033FA9485F}" srcOrd="1" destOrd="0" presId="urn:microsoft.com/office/officeart/2005/8/layout/hList7"/>
    <dgm:cxn modelId="{386C9889-17CF-4FC1-9FB9-71558C73D4A1}" type="presParOf" srcId="{CC41FAF2-8D3D-4509-9EC8-49A7B5817236}" destId="{AE87E829-359F-4BDE-9896-A505600ABEF9}" srcOrd="2" destOrd="0" presId="urn:microsoft.com/office/officeart/2005/8/layout/hList7"/>
    <dgm:cxn modelId="{3D42CAE5-58E4-478D-B5A0-ED8CFCAD52C3}" type="presParOf" srcId="{CC41FAF2-8D3D-4509-9EC8-49A7B5817236}" destId="{DBA5DEF4-1A50-4BBA-856F-509E6E871724}" srcOrd="3" destOrd="0" presId="urn:microsoft.com/office/officeart/2005/8/layout/hList7"/>
    <dgm:cxn modelId="{DD37028E-CBCD-4471-AABD-B9F266094CB7}" type="presParOf" srcId="{54B03A96-AAD6-4D4A-8AD6-4084C16DEE76}" destId="{A6DAAC05-0551-48B3-ADC4-9D803AD43F77}" srcOrd="3" destOrd="0" presId="urn:microsoft.com/office/officeart/2005/8/layout/hList7"/>
    <dgm:cxn modelId="{9B2B7431-6520-4FF7-8F18-0896746F4D19}" type="presParOf" srcId="{54B03A96-AAD6-4D4A-8AD6-4084C16DEE76}" destId="{DCCC021C-1B37-4475-ABF4-82F5369F7F8F}" srcOrd="4" destOrd="0" presId="urn:microsoft.com/office/officeart/2005/8/layout/hList7"/>
    <dgm:cxn modelId="{E77EC9B5-6376-4474-B735-4702E5C58558}" type="presParOf" srcId="{DCCC021C-1B37-4475-ABF4-82F5369F7F8F}" destId="{901F8C8B-265F-4C94-AC67-F72C7117CBB7}" srcOrd="0" destOrd="0" presId="urn:microsoft.com/office/officeart/2005/8/layout/hList7"/>
    <dgm:cxn modelId="{0D8AF2E1-6C65-4AA9-8F08-BA22555D3736}" type="presParOf" srcId="{DCCC021C-1B37-4475-ABF4-82F5369F7F8F}" destId="{424BC13D-91CE-426B-922E-8021202253C9}" srcOrd="1" destOrd="0" presId="urn:microsoft.com/office/officeart/2005/8/layout/hList7"/>
    <dgm:cxn modelId="{9275FE27-FE8B-44CF-B68C-913337A52C94}" type="presParOf" srcId="{DCCC021C-1B37-4475-ABF4-82F5369F7F8F}" destId="{4CD7BA8D-8CA3-4EB1-A41F-3131596E9B15}" srcOrd="2" destOrd="0" presId="urn:microsoft.com/office/officeart/2005/8/layout/hList7"/>
    <dgm:cxn modelId="{BC3AF8F3-6C3E-4543-B1AA-3D3BD622614D}" type="presParOf" srcId="{DCCC021C-1B37-4475-ABF4-82F5369F7F8F}" destId="{F997884B-7A2E-405C-BC29-A8F44B393BB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2A70B7A-F191-4EB4-9571-5FA10FDAF777}" type="doc">
      <dgm:prSet loTypeId="urn:microsoft.com/office/officeart/2005/8/layout/vProcess5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7FB4829A-1425-482F-BC88-6ABAA3A3818C}">
      <dgm:prSet phldrT="[Текст]" custT="1"/>
      <dgm:spPr/>
      <dgm:t>
        <a:bodyPr lIns="0" rIns="0" anchor="t" anchorCtr="0"/>
        <a:lstStyle/>
        <a:p>
          <a:r>
            <a:rPr lang="ru-RU" sz="3200" b="1" dirty="0" smtClean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rPr>
            <a:t>1. ООП НОО, ООП ООО, ООП СОО</a:t>
          </a:r>
          <a:endParaRPr lang="ru-RU" sz="3200" b="1" dirty="0">
            <a:solidFill>
              <a:schemeClr val="accent2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B0872A58-44B3-4594-A2B7-154C5F358890}" type="parTrans" cxnId="{FB3596A7-2352-40F2-BC5D-105683480792}">
      <dgm:prSet/>
      <dgm:spPr/>
      <dgm:t>
        <a:bodyPr/>
        <a:lstStyle/>
        <a:p>
          <a:endParaRPr lang="ru-RU"/>
        </a:p>
      </dgm:t>
    </dgm:pt>
    <dgm:pt modelId="{A16DE628-A86C-4043-8C49-846743977711}" type="sibTrans" cxnId="{FB3596A7-2352-40F2-BC5D-105683480792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91C9EBA1-90BB-45F8-98F5-33F4ABFCE2C3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2"/>
              </a:solidFill>
            </a:rPr>
            <a:t>2. Программа Согласования действий субъектов образовательной организации по формированию и диагностике УУД, ЛУУД</a:t>
          </a:r>
          <a:endParaRPr lang="ru-RU" sz="2400" b="1" dirty="0">
            <a:solidFill>
              <a:schemeClr val="tx2"/>
            </a:solidFill>
          </a:endParaRPr>
        </a:p>
      </dgm:t>
    </dgm:pt>
    <dgm:pt modelId="{FD0F77DC-2570-4617-8BA8-D7C5BBECA16E}" type="parTrans" cxnId="{4FE8B3D4-CC5D-4514-AAD8-1C26AB8458A6}">
      <dgm:prSet/>
      <dgm:spPr/>
      <dgm:t>
        <a:bodyPr/>
        <a:lstStyle/>
        <a:p>
          <a:endParaRPr lang="ru-RU"/>
        </a:p>
      </dgm:t>
    </dgm:pt>
    <dgm:pt modelId="{D1B02AEE-A70D-41A6-9BEB-FCBB4E0EDC84}" type="sibTrans" cxnId="{4FE8B3D4-CC5D-4514-AAD8-1C26AB8458A6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9CC878C7-E2C5-4D0D-9A1E-8F25DBDD5F60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chemeClr val="accent5">
                  <a:lumMod val="75000"/>
                </a:schemeClr>
              </a:solidFill>
            </a:rPr>
            <a:t>3. Рабочие программы на уровень  образования</a:t>
          </a:r>
          <a:endParaRPr lang="ru-RU" sz="2800" b="1" dirty="0">
            <a:solidFill>
              <a:schemeClr val="accent5">
                <a:lumMod val="75000"/>
              </a:schemeClr>
            </a:solidFill>
          </a:endParaRPr>
        </a:p>
      </dgm:t>
    </dgm:pt>
    <dgm:pt modelId="{63DA1A8E-B500-49CE-AD43-45A24B3248ED}" type="parTrans" cxnId="{05A8E087-1E97-4428-BE4A-8BA98E289E48}">
      <dgm:prSet/>
      <dgm:spPr/>
      <dgm:t>
        <a:bodyPr/>
        <a:lstStyle/>
        <a:p>
          <a:endParaRPr lang="ru-RU"/>
        </a:p>
      </dgm:t>
    </dgm:pt>
    <dgm:pt modelId="{30E8CE27-DEEA-4ED8-B9C6-B174A98E3599}" type="sibTrans" cxnId="{05A8E087-1E97-4428-BE4A-8BA98E289E48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BB2B2DBF-FB75-4B49-B6C8-0D5EFC6DD455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accent6">
                  <a:lumMod val="75000"/>
                </a:schemeClr>
              </a:solidFill>
            </a:rPr>
            <a:t>4. КТП</a:t>
          </a:r>
          <a:endParaRPr lang="ru-RU" b="1" dirty="0">
            <a:solidFill>
              <a:schemeClr val="accent6">
                <a:lumMod val="75000"/>
              </a:schemeClr>
            </a:solidFill>
          </a:endParaRPr>
        </a:p>
      </dgm:t>
    </dgm:pt>
    <dgm:pt modelId="{5FD093C5-C8BB-4A43-B39C-826C2AC1F824}" type="parTrans" cxnId="{34F8880E-531D-4D75-A59D-777558D2A44C}">
      <dgm:prSet/>
      <dgm:spPr/>
      <dgm:t>
        <a:bodyPr/>
        <a:lstStyle/>
        <a:p>
          <a:endParaRPr lang="ru-RU"/>
        </a:p>
      </dgm:t>
    </dgm:pt>
    <dgm:pt modelId="{026CC44C-3B95-41CD-83ED-7341A25B11D8}" type="sibTrans" cxnId="{34F8880E-531D-4D75-A59D-777558D2A44C}">
      <dgm:prSet/>
      <dgm:spPr/>
      <dgm:t>
        <a:bodyPr/>
        <a:lstStyle/>
        <a:p>
          <a:endParaRPr lang="ru-RU"/>
        </a:p>
      </dgm:t>
    </dgm:pt>
    <dgm:pt modelId="{CDF5DCEA-D384-4F1F-B91B-E9B1C026536A}" type="pres">
      <dgm:prSet presAssocID="{12A70B7A-F191-4EB4-9571-5FA10FDAF77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4049A0-E27A-40D7-9FB2-B2B95537C61F}" type="pres">
      <dgm:prSet presAssocID="{12A70B7A-F191-4EB4-9571-5FA10FDAF777}" presName="dummyMaxCanvas" presStyleCnt="0">
        <dgm:presLayoutVars/>
      </dgm:prSet>
      <dgm:spPr/>
    </dgm:pt>
    <dgm:pt modelId="{EFF96BA0-2C4D-44EE-BFF1-BD6260A672E5}" type="pres">
      <dgm:prSet presAssocID="{12A70B7A-F191-4EB4-9571-5FA10FDAF777}" presName="FourNodes_1" presStyleLbl="node1" presStyleIdx="0" presStyleCnt="4" custScaleX="108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DB6E8-B776-47B2-85D8-E159F1067036}" type="pres">
      <dgm:prSet presAssocID="{12A70B7A-F191-4EB4-9571-5FA10FDAF777}" presName="FourNodes_2" presStyleLbl="node1" presStyleIdx="1" presStyleCnt="4" custScaleX="120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05951-EBAA-4B6C-8820-9C63A52EFEFA}" type="pres">
      <dgm:prSet presAssocID="{12A70B7A-F191-4EB4-9571-5FA10FDAF777}" presName="FourNodes_3" presStyleLbl="node1" presStyleIdx="2" presStyleCnt="4" custScaleX="105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33612D-58A6-41BF-97D5-962B05FE8C71}" type="pres">
      <dgm:prSet presAssocID="{12A70B7A-F191-4EB4-9571-5FA10FDAF777}" presName="FourNodes_4" presStyleLbl="node1" presStyleIdx="3" presStyleCnt="4" custScaleX="86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A61CD2-8B81-4184-BF62-5D219AABA082}" type="pres">
      <dgm:prSet presAssocID="{12A70B7A-F191-4EB4-9571-5FA10FDAF77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88B97-F142-4F3E-BCE2-7FDCD5856B2E}" type="pres">
      <dgm:prSet presAssocID="{12A70B7A-F191-4EB4-9571-5FA10FDAF77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803AA2-A143-46A8-BEE7-327278226423}" type="pres">
      <dgm:prSet presAssocID="{12A70B7A-F191-4EB4-9571-5FA10FDAF77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72C1D-52F5-4670-BD28-3BF19F82B9AA}" type="pres">
      <dgm:prSet presAssocID="{12A70B7A-F191-4EB4-9571-5FA10FDAF77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CF3EFD-36C3-46AF-965B-F37A946CCCD3}" type="pres">
      <dgm:prSet presAssocID="{12A70B7A-F191-4EB4-9571-5FA10FDAF77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FE711B-CFBB-4D38-A6B0-231BC91E10FD}" type="pres">
      <dgm:prSet presAssocID="{12A70B7A-F191-4EB4-9571-5FA10FDAF77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F8A6F9-1379-460C-B8DF-28EF887A94A1}" type="pres">
      <dgm:prSet presAssocID="{12A70B7A-F191-4EB4-9571-5FA10FDAF77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98C03A-8BAA-4EC1-B006-8D14A2AE3633}" type="presOf" srcId="{91C9EBA1-90BB-45F8-98F5-33F4ABFCE2C3}" destId="{537DB6E8-B776-47B2-85D8-E159F1067036}" srcOrd="0" destOrd="0" presId="urn:microsoft.com/office/officeart/2005/8/layout/vProcess5"/>
    <dgm:cxn modelId="{5EA142DC-A995-431F-8B63-C530683C01C9}" type="presOf" srcId="{7FB4829A-1425-482F-BC88-6ABAA3A3818C}" destId="{9ED72C1D-52F5-4670-BD28-3BF19F82B9AA}" srcOrd="1" destOrd="0" presId="urn:microsoft.com/office/officeart/2005/8/layout/vProcess5"/>
    <dgm:cxn modelId="{4294E83E-377A-4160-8686-4C58C175F7E6}" type="presOf" srcId="{BB2B2DBF-FB75-4B49-B6C8-0D5EFC6DD455}" destId="{9B33612D-58A6-41BF-97D5-962B05FE8C71}" srcOrd="0" destOrd="0" presId="urn:microsoft.com/office/officeart/2005/8/layout/vProcess5"/>
    <dgm:cxn modelId="{1D112A75-A1D9-484F-A567-E12919677839}" type="presOf" srcId="{BB2B2DBF-FB75-4B49-B6C8-0D5EFC6DD455}" destId="{26F8A6F9-1379-460C-B8DF-28EF887A94A1}" srcOrd="1" destOrd="0" presId="urn:microsoft.com/office/officeart/2005/8/layout/vProcess5"/>
    <dgm:cxn modelId="{E31B77B9-6315-46A9-9660-610557B6E70D}" type="presOf" srcId="{D1B02AEE-A70D-41A6-9BEB-FCBB4E0EDC84}" destId="{C7B88B97-F142-4F3E-BCE2-7FDCD5856B2E}" srcOrd="0" destOrd="0" presId="urn:microsoft.com/office/officeart/2005/8/layout/vProcess5"/>
    <dgm:cxn modelId="{FB3596A7-2352-40F2-BC5D-105683480792}" srcId="{12A70B7A-F191-4EB4-9571-5FA10FDAF777}" destId="{7FB4829A-1425-482F-BC88-6ABAA3A3818C}" srcOrd="0" destOrd="0" parTransId="{B0872A58-44B3-4594-A2B7-154C5F358890}" sibTransId="{A16DE628-A86C-4043-8C49-846743977711}"/>
    <dgm:cxn modelId="{41A49283-E15C-47C8-AE41-4497A79F77BD}" type="presOf" srcId="{9CC878C7-E2C5-4D0D-9A1E-8F25DBDD5F60}" destId="{94FE711B-CFBB-4D38-A6B0-231BC91E10FD}" srcOrd="1" destOrd="0" presId="urn:microsoft.com/office/officeart/2005/8/layout/vProcess5"/>
    <dgm:cxn modelId="{C474C7C6-BBFD-49BA-94EB-0636EF0FA2CF}" type="presOf" srcId="{A16DE628-A86C-4043-8C49-846743977711}" destId="{43A61CD2-8B81-4184-BF62-5D219AABA082}" srcOrd="0" destOrd="0" presId="urn:microsoft.com/office/officeart/2005/8/layout/vProcess5"/>
    <dgm:cxn modelId="{F9267505-A5AB-458E-9F5C-7DE5A3B447A7}" type="presOf" srcId="{7FB4829A-1425-482F-BC88-6ABAA3A3818C}" destId="{EFF96BA0-2C4D-44EE-BFF1-BD6260A672E5}" srcOrd="0" destOrd="0" presId="urn:microsoft.com/office/officeart/2005/8/layout/vProcess5"/>
    <dgm:cxn modelId="{1F2AB123-7196-401C-8E2B-A95CA6032304}" type="presOf" srcId="{91C9EBA1-90BB-45F8-98F5-33F4ABFCE2C3}" destId="{A7CF3EFD-36C3-46AF-965B-F37A946CCCD3}" srcOrd="1" destOrd="0" presId="urn:microsoft.com/office/officeart/2005/8/layout/vProcess5"/>
    <dgm:cxn modelId="{05A8E087-1E97-4428-BE4A-8BA98E289E48}" srcId="{12A70B7A-F191-4EB4-9571-5FA10FDAF777}" destId="{9CC878C7-E2C5-4D0D-9A1E-8F25DBDD5F60}" srcOrd="2" destOrd="0" parTransId="{63DA1A8E-B500-49CE-AD43-45A24B3248ED}" sibTransId="{30E8CE27-DEEA-4ED8-B9C6-B174A98E3599}"/>
    <dgm:cxn modelId="{4FE8B3D4-CC5D-4514-AAD8-1C26AB8458A6}" srcId="{12A70B7A-F191-4EB4-9571-5FA10FDAF777}" destId="{91C9EBA1-90BB-45F8-98F5-33F4ABFCE2C3}" srcOrd="1" destOrd="0" parTransId="{FD0F77DC-2570-4617-8BA8-D7C5BBECA16E}" sibTransId="{D1B02AEE-A70D-41A6-9BEB-FCBB4E0EDC84}"/>
    <dgm:cxn modelId="{46BB7093-14DD-40B9-9EB4-2397CA9176DC}" type="presOf" srcId="{12A70B7A-F191-4EB4-9571-5FA10FDAF777}" destId="{CDF5DCEA-D384-4F1F-B91B-E9B1C026536A}" srcOrd="0" destOrd="0" presId="urn:microsoft.com/office/officeart/2005/8/layout/vProcess5"/>
    <dgm:cxn modelId="{094571AD-EBF2-4D70-BF2F-E209CE67D615}" type="presOf" srcId="{9CC878C7-E2C5-4D0D-9A1E-8F25DBDD5F60}" destId="{06B05951-EBAA-4B6C-8820-9C63A52EFEFA}" srcOrd="0" destOrd="0" presId="urn:microsoft.com/office/officeart/2005/8/layout/vProcess5"/>
    <dgm:cxn modelId="{F944D5D1-745B-49F7-952D-C8F17494EF2B}" type="presOf" srcId="{30E8CE27-DEEA-4ED8-B9C6-B174A98E3599}" destId="{0B803AA2-A143-46A8-BEE7-327278226423}" srcOrd="0" destOrd="0" presId="urn:microsoft.com/office/officeart/2005/8/layout/vProcess5"/>
    <dgm:cxn modelId="{34F8880E-531D-4D75-A59D-777558D2A44C}" srcId="{12A70B7A-F191-4EB4-9571-5FA10FDAF777}" destId="{BB2B2DBF-FB75-4B49-B6C8-0D5EFC6DD455}" srcOrd="3" destOrd="0" parTransId="{5FD093C5-C8BB-4A43-B39C-826C2AC1F824}" sibTransId="{026CC44C-3B95-41CD-83ED-7341A25B11D8}"/>
    <dgm:cxn modelId="{1438F779-E7BA-4AE5-84CC-FBE193D3DBE5}" type="presParOf" srcId="{CDF5DCEA-D384-4F1F-B91B-E9B1C026536A}" destId="{5A4049A0-E27A-40D7-9FB2-B2B95537C61F}" srcOrd="0" destOrd="0" presId="urn:microsoft.com/office/officeart/2005/8/layout/vProcess5"/>
    <dgm:cxn modelId="{6B48B666-1645-44B6-B491-2E9AEB41A75F}" type="presParOf" srcId="{CDF5DCEA-D384-4F1F-B91B-E9B1C026536A}" destId="{EFF96BA0-2C4D-44EE-BFF1-BD6260A672E5}" srcOrd="1" destOrd="0" presId="urn:microsoft.com/office/officeart/2005/8/layout/vProcess5"/>
    <dgm:cxn modelId="{D35A33C3-D501-43E0-BE24-74A2B596B36F}" type="presParOf" srcId="{CDF5DCEA-D384-4F1F-B91B-E9B1C026536A}" destId="{537DB6E8-B776-47B2-85D8-E159F1067036}" srcOrd="2" destOrd="0" presId="urn:microsoft.com/office/officeart/2005/8/layout/vProcess5"/>
    <dgm:cxn modelId="{8B59DDCA-406D-47FC-8111-C01217003B50}" type="presParOf" srcId="{CDF5DCEA-D384-4F1F-B91B-E9B1C026536A}" destId="{06B05951-EBAA-4B6C-8820-9C63A52EFEFA}" srcOrd="3" destOrd="0" presId="urn:microsoft.com/office/officeart/2005/8/layout/vProcess5"/>
    <dgm:cxn modelId="{7F9B51C6-30E6-44DE-A4D3-F863C8700D62}" type="presParOf" srcId="{CDF5DCEA-D384-4F1F-B91B-E9B1C026536A}" destId="{9B33612D-58A6-41BF-97D5-962B05FE8C71}" srcOrd="4" destOrd="0" presId="urn:microsoft.com/office/officeart/2005/8/layout/vProcess5"/>
    <dgm:cxn modelId="{38E264B4-6F12-41CF-BB7C-55D91FC62FD1}" type="presParOf" srcId="{CDF5DCEA-D384-4F1F-B91B-E9B1C026536A}" destId="{43A61CD2-8B81-4184-BF62-5D219AABA082}" srcOrd="5" destOrd="0" presId="urn:microsoft.com/office/officeart/2005/8/layout/vProcess5"/>
    <dgm:cxn modelId="{646456FE-A91F-40E5-8C74-18DA3A451A93}" type="presParOf" srcId="{CDF5DCEA-D384-4F1F-B91B-E9B1C026536A}" destId="{C7B88B97-F142-4F3E-BCE2-7FDCD5856B2E}" srcOrd="6" destOrd="0" presId="urn:microsoft.com/office/officeart/2005/8/layout/vProcess5"/>
    <dgm:cxn modelId="{6E38FEDD-7712-4232-A8D4-1B0D901F6112}" type="presParOf" srcId="{CDF5DCEA-D384-4F1F-B91B-E9B1C026536A}" destId="{0B803AA2-A143-46A8-BEE7-327278226423}" srcOrd="7" destOrd="0" presId="urn:microsoft.com/office/officeart/2005/8/layout/vProcess5"/>
    <dgm:cxn modelId="{1098110A-2F0C-4476-90C2-9344969D99A1}" type="presParOf" srcId="{CDF5DCEA-D384-4F1F-B91B-E9B1C026536A}" destId="{9ED72C1D-52F5-4670-BD28-3BF19F82B9AA}" srcOrd="8" destOrd="0" presId="urn:microsoft.com/office/officeart/2005/8/layout/vProcess5"/>
    <dgm:cxn modelId="{665EAC48-2AD1-485C-97AB-27AB23397A1E}" type="presParOf" srcId="{CDF5DCEA-D384-4F1F-B91B-E9B1C026536A}" destId="{A7CF3EFD-36C3-46AF-965B-F37A946CCCD3}" srcOrd="9" destOrd="0" presId="urn:microsoft.com/office/officeart/2005/8/layout/vProcess5"/>
    <dgm:cxn modelId="{5A8A24C8-8797-4BFD-8918-D6FE13D14701}" type="presParOf" srcId="{CDF5DCEA-D384-4F1F-B91B-E9B1C026536A}" destId="{94FE711B-CFBB-4D38-A6B0-231BC91E10FD}" srcOrd="10" destOrd="0" presId="urn:microsoft.com/office/officeart/2005/8/layout/vProcess5"/>
    <dgm:cxn modelId="{91462CB9-BC59-48D4-8FB7-AA9E18125728}" type="presParOf" srcId="{CDF5DCEA-D384-4F1F-B91B-E9B1C026536A}" destId="{26F8A6F9-1379-460C-B8DF-28EF887A94A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9B8ADA3-EB0A-41B3-8A03-AE308BDE66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7E00BA-DFA0-4F6B-ABF4-2D4B84A19601}">
      <dgm:prSet phldrT="[Текст]"/>
      <dgm:spPr/>
      <dgm:t>
        <a:bodyPr/>
        <a:lstStyle/>
        <a:p>
          <a:r>
            <a:rPr lang="ru-RU" dirty="0" smtClean="0"/>
            <a:t>Прозрачность</a:t>
          </a:r>
          <a:endParaRPr lang="ru-RU" dirty="0"/>
        </a:p>
      </dgm:t>
    </dgm:pt>
    <dgm:pt modelId="{E64760FB-1B92-416E-9D80-C49D5A400AF8}" type="parTrans" cxnId="{E052295B-99E9-47A5-B3CA-641E97800225}">
      <dgm:prSet/>
      <dgm:spPr/>
      <dgm:t>
        <a:bodyPr/>
        <a:lstStyle/>
        <a:p>
          <a:endParaRPr lang="ru-RU"/>
        </a:p>
      </dgm:t>
    </dgm:pt>
    <dgm:pt modelId="{B08A2CDC-8850-44AC-BBBC-1F95D1E9F78B}" type="sibTrans" cxnId="{E052295B-99E9-47A5-B3CA-641E97800225}">
      <dgm:prSet/>
      <dgm:spPr/>
      <dgm:t>
        <a:bodyPr/>
        <a:lstStyle/>
        <a:p>
          <a:endParaRPr lang="ru-RU"/>
        </a:p>
      </dgm:t>
    </dgm:pt>
    <dgm:pt modelId="{3810B374-EA84-4277-8B79-66F3CB4B76CF}">
      <dgm:prSet phldrT="[Текст]"/>
      <dgm:spPr/>
      <dgm:t>
        <a:bodyPr/>
        <a:lstStyle/>
        <a:p>
          <a:r>
            <a:rPr lang="ru-RU" dirty="0" smtClean="0"/>
            <a:t>Понятны всем участникам образовательного процесса</a:t>
          </a:r>
          <a:endParaRPr lang="ru-RU" dirty="0"/>
        </a:p>
      </dgm:t>
    </dgm:pt>
    <dgm:pt modelId="{4CD168F0-E3D8-4B5B-88AE-EE702592AD37}" type="parTrans" cxnId="{A0410067-B4F9-4C8D-ACFE-F6EE7B4D6DCA}">
      <dgm:prSet/>
      <dgm:spPr/>
      <dgm:t>
        <a:bodyPr/>
        <a:lstStyle/>
        <a:p>
          <a:endParaRPr lang="ru-RU"/>
        </a:p>
      </dgm:t>
    </dgm:pt>
    <dgm:pt modelId="{8FC39C31-61B5-47BA-B887-F4898588A73B}" type="sibTrans" cxnId="{A0410067-B4F9-4C8D-ACFE-F6EE7B4D6DCA}">
      <dgm:prSet/>
      <dgm:spPr/>
      <dgm:t>
        <a:bodyPr/>
        <a:lstStyle/>
        <a:p>
          <a:endParaRPr lang="ru-RU"/>
        </a:p>
      </dgm:t>
    </dgm:pt>
    <dgm:pt modelId="{8F4D6C02-1010-42E0-9D20-0B398D02B46F}">
      <dgm:prSet phldrT="[Текст]"/>
      <dgm:spPr/>
      <dgm:t>
        <a:bodyPr/>
        <a:lstStyle/>
        <a:p>
          <a:r>
            <a:rPr lang="ru-RU" dirty="0" err="1" smtClean="0"/>
            <a:t>Операционализированность</a:t>
          </a:r>
          <a:endParaRPr lang="ru-RU" dirty="0"/>
        </a:p>
      </dgm:t>
    </dgm:pt>
    <dgm:pt modelId="{ECCD8024-CFA5-41B3-84F1-FF9540FE9A68}" type="parTrans" cxnId="{29CDCB7A-61F3-4A65-963C-F438FDCB5686}">
      <dgm:prSet/>
      <dgm:spPr/>
      <dgm:t>
        <a:bodyPr/>
        <a:lstStyle/>
        <a:p>
          <a:endParaRPr lang="ru-RU"/>
        </a:p>
      </dgm:t>
    </dgm:pt>
    <dgm:pt modelId="{2B4062A7-2ED5-4178-9D5A-F6A9EA9553F5}" type="sibTrans" cxnId="{29CDCB7A-61F3-4A65-963C-F438FDCB5686}">
      <dgm:prSet/>
      <dgm:spPr/>
      <dgm:t>
        <a:bodyPr/>
        <a:lstStyle/>
        <a:p>
          <a:endParaRPr lang="ru-RU"/>
        </a:p>
      </dgm:t>
    </dgm:pt>
    <dgm:pt modelId="{84E90FA6-E157-4C95-8A84-AE262F52E61B}">
      <dgm:prSet phldrT="[Текст]"/>
      <dgm:spPr/>
      <dgm:t>
        <a:bodyPr/>
        <a:lstStyle/>
        <a:p>
          <a:r>
            <a:rPr lang="ru-RU" dirty="0" smtClean="0"/>
            <a:t>Определены показатели(индикаторы) достижения результатов</a:t>
          </a:r>
          <a:endParaRPr lang="ru-RU" dirty="0"/>
        </a:p>
      </dgm:t>
    </dgm:pt>
    <dgm:pt modelId="{0FFE796F-1EF7-48C2-A8F9-26786BE1B76D}" type="parTrans" cxnId="{3B2A4E2C-506B-4BEB-B7A9-07401988818E}">
      <dgm:prSet/>
      <dgm:spPr/>
      <dgm:t>
        <a:bodyPr/>
        <a:lstStyle/>
        <a:p>
          <a:endParaRPr lang="ru-RU"/>
        </a:p>
      </dgm:t>
    </dgm:pt>
    <dgm:pt modelId="{01991D00-AC5D-4E2D-BF44-2728121B3729}" type="sibTrans" cxnId="{3B2A4E2C-506B-4BEB-B7A9-07401988818E}">
      <dgm:prSet/>
      <dgm:spPr/>
      <dgm:t>
        <a:bodyPr/>
        <a:lstStyle/>
        <a:p>
          <a:endParaRPr lang="ru-RU"/>
        </a:p>
      </dgm:t>
    </dgm:pt>
    <dgm:pt modelId="{A93B454E-857E-41BD-9885-3A972AC3B768}" type="pres">
      <dgm:prSet presAssocID="{19B8ADA3-EB0A-41B3-8A03-AE308BDE66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EF4DCD-CB0D-44F8-99EE-E684662BC2D1}" type="pres">
      <dgm:prSet presAssocID="{497E00BA-DFA0-4F6B-ABF4-2D4B84A1960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27A54-ACE5-4C0F-9BD0-A10433402155}" type="pres">
      <dgm:prSet presAssocID="{497E00BA-DFA0-4F6B-ABF4-2D4B84A1960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CFF1D-5ED9-467D-832C-C201DBC95A04}" type="pres">
      <dgm:prSet presAssocID="{8F4D6C02-1010-42E0-9D20-0B398D02B46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020ACF-AC81-4A7C-85D8-7DD70F18BD8A}" type="pres">
      <dgm:prSet presAssocID="{8F4D6C02-1010-42E0-9D20-0B398D02B46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ECE26C-5DA4-4B38-B4D1-45C5C4A0F394}" type="presOf" srcId="{3810B374-EA84-4277-8B79-66F3CB4B76CF}" destId="{68D27A54-ACE5-4C0F-9BD0-A10433402155}" srcOrd="0" destOrd="0" presId="urn:microsoft.com/office/officeart/2005/8/layout/vList2"/>
    <dgm:cxn modelId="{29CDCB7A-61F3-4A65-963C-F438FDCB5686}" srcId="{19B8ADA3-EB0A-41B3-8A03-AE308BDE668B}" destId="{8F4D6C02-1010-42E0-9D20-0B398D02B46F}" srcOrd="1" destOrd="0" parTransId="{ECCD8024-CFA5-41B3-84F1-FF9540FE9A68}" sibTransId="{2B4062A7-2ED5-4178-9D5A-F6A9EA9553F5}"/>
    <dgm:cxn modelId="{E052295B-99E9-47A5-B3CA-641E97800225}" srcId="{19B8ADA3-EB0A-41B3-8A03-AE308BDE668B}" destId="{497E00BA-DFA0-4F6B-ABF4-2D4B84A19601}" srcOrd="0" destOrd="0" parTransId="{E64760FB-1B92-416E-9D80-C49D5A400AF8}" sibTransId="{B08A2CDC-8850-44AC-BBBC-1F95D1E9F78B}"/>
    <dgm:cxn modelId="{6619A5E5-6C0E-4B2D-851B-3BE0F18B3842}" type="presOf" srcId="{497E00BA-DFA0-4F6B-ABF4-2D4B84A19601}" destId="{94EF4DCD-CB0D-44F8-99EE-E684662BC2D1}" srcOrd="0" destOrd="0" presId="urn:microsoft.com/office/officeart/2005/8/layout/vList2"/>
    <dgm:cxn modelId="{9EBE50F4-11E4-4DF0-BE61-6690EEC50C72}" type="presOf" srcId="{84E90FA6-E157-4C95-8A84-AE262F52E61B}" destId="{FC020ACF-AC81-4A7C-85D8-7DD70F18BD8A}" srcOrd="0" destOrd="0" presId="urn:microsoft.com/office/officeart/2005/8/layout/vList2"/>
    <dgm:cxn modelId="{83C3DFF9-11B9-4C78-B49A-93554824ABC1}" type="presOf" srcId="{8F4D6C02-1010-42E0-9D20-0B398D02B46F}" destId="{7BFCFF1D-5ED9-467D-832C-C201DBC95A04}" srcOrd="0" destOrd="0" presId="urn:microsoft.com/office/officeart/2005/8/layout/vList2"/>
    <dgm:cxn modelId="{B63BB3D6-E737-4E3A-B092-53765DB6695C}" type="presOf" srcId="{19B8ADA3-EB0A-41B3-8A03-AE308BDE668B}" destId="{A93B454E-857E-41BD-9885-3A972AC3B768}" srcOrd="0" destOrd="0" presId="urn:microsoft.com/office/officeart/2005/8/layout/vList2"/>
    <dgm:cxn modelId="{A0410067-B4F9-4C8D-ACFE-F6EE7B4D6DCA}" srcId="{497E00BA-DFA0-4F6B-ABF4-2D4B84A19601}" destId="{3810B374-EA84-4277-8B79-66F3CB4B76CF}" srcOrd="0" destOrd="0" parTransId="{4CD168F0-E3D8-4B5B-88AE-EE702592AD37}" sibTransId="{8FC39C31-61B5-47BA-B887-F4898588A73B}"/>
    <dgm:cxn modelId="{3B2A4E2C-506B-4BEB-B7A9-07401988818E}" srcId="{8F4D6C02-1010-42E0-9D20-0B398D02B46F}" destId="{84E90FA6-E157-4C95-8A84-AE262F52E61B}" srcOrd="0" destOrd="0" parTransId="{0FFE796F-1EF7-48C2-A8F9-26786BE1B76D}" sibTransId="{01991D00-AC5D-4E2D-BF44-2728121B3729}"/>
    <dgm:cxn modelId="{1958DFDC-4340-4E5D-A460-43C21D2E01F1}" type="presParOf" srcId="{A93B454E-857E-41BD-9885-3A972AC3B768}" destId="{94EF4DCD-CB0D-44F8-99EE-E684662BC2D1}" srcOrd="0" destOrd="0" presId="urn:microsoft.com/office/officeart/2005/8/layout/vList2"/>
    <dgm:cxn modelId="{6318244C-27BB-4C10-B25D-407DE9073E58}" type="presParOf" srcId="{A93B454E-857E-41BD-9885-3A972AC3B768}" destId="{68D27A54-ACE5-4C0F-9BD0-A10433402155}" srcOrd="1" destOrd="0" presId="urn:microsoft.com/office/officeart/2005/8/layout/vList2"/>
    <dgm:cxn modelId="{967A3CD3-5E75-44B8-8318-5AE7246CF402}" type="presParOf" srcId="{A93B454E-857E-41BD-9885-3A972AC3B768}" destId="{7BFCFF1D-5ED9-467D-832C-C201DBC95A04}" srcOrd="2" destOrd="0" presId="urn:microsoft.com/office/officeart/2005/8/layout/vList2"/>
    <dgm:cxn modelId="{86F1E642-9D51-4302-A886-FA402BA55827}" type="presParOf" srcId="{A93B454E-857E-41BD-9885-3A972AC3B768}" destId="{FC020ACF-AC81-4A7C-85D8-7DD70F18BD8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E35B8-2491-43E7-A5A1-8E7AD15F5861}">
      <dsp:nvSpPr>
        <dsp:cNvPr id="0" name=""/>
        <dsp:cNvSpPr/>
      </dsp:nvSpPr>
      <dsp:spPr>
        <a:xfrm>
          <a:off x="0" y="596275"/>
          <a:ext cx="76200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4E7431-857C-46B8-8D10-07A8354820C0}">
      <dsp:nvSpPr>
        <dsp:cNvPr id="0" name=""/>
        <dsp:cNvSpPr/>
      </dsp:nvSpPr>
      <dsp:spPr>
        <a:xfrm>
          <a:off x="381000" y="20286"/>
          <a:ext cx="6742122" cy="9892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Оценивание </a:t>
          </a:r>
          <a:r>
            <a:rPr lang="ru-RU" sz="2400" kern="1200" dirty="0" smtClean="0">
              <a:solidFill>
                <a:srgbClr val="FFFF00"/>
              </a:solidFill>
            </a:rPr>
            <a:t>предметных</a:t>
          </a:r>
          <a:r>
            <a:rPr lang="ru-RU" sz="2400" kern="1200" dirty="0" smtClean="0"/>
            <a:t> и </a:t>
          </a:r>
          <a:r>
            <a:rPr lang="ru-RU" sz="2400" kern="1200" dirty="0" err="1" smtClean="0">
              <a:solidFill>
                <a:srgbClr val="FFFF00"/>
              </a:solidFill>
            </a:rPr>
            <a:t>метапредметных</a:t>
          </a:r>
          <a:r>
            <a:rPr lang="ru-RU" sz="2400" kern="1200" dirty="0" smtClean="0">
              <a:solidFill>
                <a:srgbClr val="FFFF00"/>
              </a:solidFill>
            </a:rPr>
            <a:t> </a:t>
          </a:r>
          <a:r>
            <a:rPr lang="ru-RU" sz="2400" kern="1200" dirty="0" smtClean="0"/>
            <a:t>результатов  на различных этапах образовательного процесса</a:t>
          </a:r>
          <a:endParaRPr lang="ru-RU" sz="2400" kern="1200" dirty="0"/>
        </a:p>
      </dsp:txBody>
      <dsp:txXfrm>
        <a:off x="429292" y="68578"/>
        <a:ext cx="6645538" cy="892684"/>
      </dsp:txXfrm>
    </dsp:sp>
    <dsp:sp modelId="{D3E121AD-39D5-42AF-A79B-EF4CBFF41568}">
      <dsp:nvSpPr>
        <dsp:cNvPr id="0" name=""/>
        <dsp:cNvSpPr/>
      </dsp:nvSpPr>
      <dsp:spPr>
        <a:xfrm>
          <a:off x="0" y="2125738"/>
          <a:ext cx="76200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891D46-3944-45CB-83AE-20D189D319B0}">
      <dsp:nvSpPr>
        <dsp:cNvPr id="0" name=""/>
        <dsp:cNvSpPr/>
      </dsp:nvSpPr>
      <dsp:spPr>
        <a:xfrm>
          <a:off x="381000" y="1453075"/>
          <a:ext cx="6599864" cy="10859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Оценивание направлено на </a:t>
          </a:r>
          <a:r>
            <a:rPr lang="ru-RU" sz="2400" i="0" kern="1200" dirty="0" smtClean="0">
              <a:solidFill>
                <a:srgbClr val="FFFF00"/>
              </a:solidFill>
            </a:rPr>
            <a:t>фиксацию </a:t>
          </a:r>
          <a:r>
            <a:rPr lang="ru-RU" sz="2400" kern="1200" dirty="0" smtClean="0"/>
            <a:t>достижений и одновременно на </a:t>
          </a:r>
          <a:r>
            <a:rPr lang="ru-RU" sz="2400" i="0" kern="1200" dirty="0" smtClean="0">
              <a:solidFill>
                <a:srgbClr val="FFFF00"/>
              </a:solidFill>
            </a:rPr>
            <a:t>развитие</a:t>
          </a:r>
          <a:r>
            <a:rPr lang="ru-RU" sz="2400" i="1" kern="1200" dirty="0" smtClean="0"/>
            <a:t> </a:t>
          </a:r>
          <a:r>
            <a:rPr lang="ru-RU" sz="2400" kern="1200" dirty="0" smtClean="0"/>
            <a:t>предметных и </a:t>
          </a:r>
          <a:r>
            <a:rPr lang="ru-RU" sz="2400" kern="1200" dirty="0" err="1" smtClean="0"/>
            <a:t>метапредметных</a:t>
          </a:r>
          <a:r>
            <a:rPr lang="ru-RU" sz="2400" kern="1200" dirty="0" smtClean="0"/>
            <a:t> навыков</a:t>
          </a:r>
          <a:endParaRPr lang="ru-RU" sz="2400" kern="1200" dirty="0"/>
        </a:p>
      </dsp:txBody>
      <dsp:txXfrm>
        <a:off x="434011" y="1506086"/>
        <a:ext cx="6493842" cy="979920"/>
      </dsp:txXfrm>
    </dsp:sp>
    <dsp:sp modelId="{D99CE27C-6402-4771-B4EB-B26A4DD7051B}">
      <dsp:nvSpPr>
        <dsp:cNvPr id="0" name=""/>
        <dsp:cNvSpPr/>
      </dsp:nvSpPr>
      <dsp:spPr>
        <a:xfrm>
          <a:off x="0" y="4074713"/>
          <a:ext cx="76200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7FD6BA-BBD6-4A94-98D9-8234AA8F080D}">
      <dsp:nvSpPr>
        <dsp:cNvPr id="0" name=""/>
        <dsp:cNvSpPr/>
      </dsp:nvSpPr>
      <dsp:spPr>
        <a:xfrm>
          <a:off x="381000" y="2982538"/>
          <a:ext cx="6633362" cy="15054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Система оценки осуществляет </a:t>
          </a:r>
          <a:r>
            <a:rPr lang="ru-RU" sz="2400" kern="1200" dirty="0" smtClean="0">
              <a:solidFill>
                <a:srgbClr val="FFFF00"/>
              </a:solidFill>
            </a:rPr>
            <a:t>комплексный </a:t>
          </a:r>
          <a:r>
            <a:rPr lang="ru-RU" sz="2400" kern="1200" dirty="0" smtClean="0"/>
            <a:t>подход к оценке результатов и оценку </a:t>
          </a:r>
          <a:r>
            <a:rPr lang="ru-RU" sz="2400" kern="1200" dirty="0" smtClean="0">
              <a:solidFill>
                <a:srgbClr val="FFFF00"/>
              </a:solidFill>
            </a:rPr>
            <a:t>динамики индивидуальных достижений</a:t>
          </a:r>
          <a:endParaRPr lang="ru-RU" sz="2400" kern="1200" dirty="0">
            <a:solidFill>
              <a:srgbClr val="FFFF00"/>
            </a:solidFill>
          </a:endParaRPr>
        </a:p>
      </dsp:txBody>
      <dsp:txXfrm>
        <a:off x="454490" y="3056028"/>
        <a:ext cx="6486382" cy="13584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B7122-988F-4EC4-A11B-7FAD90571DEF}">
      <dsp:nvSpPr>
        <dsp:cNvPr id="0" name=""/>
        <dsp:cNvSpPr/>
      </dsp:nvSpPr>
      <dsp:spPr>
        <a:xfrm>
          <a:off x="1822947" y="2400300"/>
          <a:ext cx="598346" cy="1140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9173" y="0"/>
              </a:lnTo>
              <a:lnTo>
                <a:pt x="299173" y="1140142"/>
              </a:lnTo>
              <a:lnTo>
                <a:pt x="598346" y="11401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89930" y="2938180"/>
        <a:ext cx="64380" cy="64380"/>
      </dsp:txXfrm>
    </dsp:sp>
    <dsp:sp modelId="{A356A7EC-B238-479C-A9EA-2904CEF47FCB}">
      <dsp:nvSpPr>
        <dsp:cNvPr id="0" name=""/>
        <dsp:cNvSpPr/>
      </dsp:nvSpPr>
      <dsp:spPr>
        <a:xfrm>
          <a:off x="1822947" y="2354580"/>
          <a:ext cx="5983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8346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07161" y="2385341"/>
        <a:ext cx="29917" cy="29917"/>
      </dsp:txXfrm>
    </dsp:sp>
    <dsp:sp modelId="{B5A41440-2DD7-49CB-B96C-47BEC3047CDC}">
      <dsp:nvSpPr>
        <dsp:cNvPr id="0" name=""/>
        <dsp:cNvSpPr/>
      </dsp:nvSpPr>
      <dsp:spPr>
        <a:xfrm>
          <a:off x="1822947" y="1260157"/>
          <a:ext cx="598346" cy="1140142"/>
        </a:xfrm>
        <a:custGeom>
          <a:avLst/>
          <a:gdLst/>
          <a:ahLst/>
          <a:cxnLst/>
          <a:rect l="0" t="0" r="0" b="0"/>
          <a:pathLst>
            <a:path>
              <a:moveTo>
                <a:pt x="0" y="1140142"/>
              </a:moveTo>
              <a:lnTo>
                <a:pt x="299173" y="1140142"/>
              </a:lnTo>
              <a:lnTo>
                <a:pt x="299173" y="0"/>
              </a:lnTo>
              <a:lnTo>
                <a:pt x="59834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89930" y="1798038"/>
        <a:ext cx="64380" cy="64380"/>
      </dsp:txXfrm>
    </dsp:sp>
    <dsp:sp modelId="{FABAD1FB-C98E-4FA0-BF36-165CAB742EE4}">
      <dsp:nvSpPr>
        <dsp:cNvPr id="0" name=""/>
        <dsp:cNvSpPr/>
      </dsp:nvSpPr>
      <dsp:spPr>
        <a:xfrm rot="16200000">
          <a:off x="-1033409" y="1944243"/>
          <a:ext cx="4800600" cy="9121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err="1" smtClean="0"/>
            <a:t>Критериальное</a:t>
          </a:r>
          <a:r>
            <a:rPr lang="ru-RU" sz="3100" kern="1200" dirty="0" smtClean="0"/>
            <a:t> оценивание</a:t>
          </a:r>
          <a:endParaRPr lang="ru-RU" sz="3100" kern="1200" dirty="0"/>
        </a:p>
      </dsp:txBody>
      <dsp:txXfrm>
        <a:off x="-1033409" y="1944243"/>
        <a:ext cx="4800600" cy="912114"/>
      </dsp:txXfrm>
    </dsp:sp>
    <dsp:sp modelId="{746B4BF9-FE02-4BCC-85EA-FC8D75E94FC0}">
      <dsp:nvSpPr>
        <dsp:cNvPr id="0" name=""/>
        <dsp:cNvSpPr/>
      </dsp:nvSpPr>
      <dsp:spPr>
        <a:xfrm>
          <a:off x="2421294" y="804100"/>
          <a:ext cx="4283714" cy="9121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рубрикатор</a:t>
          </a:r>
          <a:endParaRPr lang="ru-RU" sz="3100" kern="1200" dirty="0"/>
        </a:p>
      </dsp:txBody>
      <dsp:txXfrm>
        <a:off x="2421294" y="804100"/>
        <a:ext cx="4283714" cy="912114"/>
      </dsp:txXfrm>
    </dsp:sp>
    <dsp:sp modelId="{E4AED017-B711-4BEA-B62A-D723BEAC2C97}">
      <dsp:nvSpPr>
        <dsp:cNvPr id="0" name=""/>
        <dsp:cNvSpPr/>
      </dsp:nvSpPr>
      <dsp:spPr>
        <a:xfrm>
          <a:off x="2421294" y="1944243"/>
          <a:ext cx="4283714" cy="9121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критерий</a:t>
          </a:r>
          <a:endParaRPr lang="ru-RU" sz="3100" kern="1200" dirty="0"/>
        </a:p>
      </dsp:txBody>
      <dsp:txXfrm>
        <a:off x="2421294" y="1944243"/>
        <a:ext cx="4283714" cy="912114"/>
      </dsp:txXfrm>
    </dsp:sp>
    <dsp:sp modelId="{62926264-2CBE-4022-A7E6-52A6206D93DF}">
      <dsp:nvSpPr>
        <dsp:cNvPr id="0" name=""/>
        <dsp:cNvSpPr/>
      </dsp:nvSpPr>
      <dsp:spPr>
        <a:xfrm>
          <a:off x="2421294" y="3084385"/>
          <a:ext cx="4287872" cy="9121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err="1" smtClean="0"/>
            <a:t>дискриптор</a:t>
          </a:r>
          <a:endParaRPr lang="ru-RU" sz="3100" kern="1200" dirty="0"/>
        </a:p>
      </dsp:txBody>
      <dsp:txXfrm>
        <a:off x="2421294" y="3084385"/>
        <a:ext cx="4287872" cy="91211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1EA52-F6F8-49A0-A7D8-57C00C3A8D95}">
      <dsp:nvSpPr>
        <dsp:cNvPr id="0" name=""/>
        <dsp:cNvSpPr/>
      </dsp:nvSpPr>
      <dsp:spPr>
        <a:xfrm>
          <a:off x="-520348" y="0"/>
          <a:ext cx="5056336" cy="505633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CF4A9C-DED4-438D-A188-366145F071B8}">
      <dsp:nvSpPr>
        <dsp:cNvPr id="0" name=""/>
        <dsp:cNvSpPr/>
      </dsp:nvSpPr>
      <dsp:spPr>
        <a:xfrm>
          <a:off x="1901661" y="508349"/>
          <a:ext cx="3498933" cy="11969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Рубрика –цель</a:t>
          </a:r>
          <a:endParaRPr lang="ru-RU" sz="3700" kern="1200" dirty="0"/>
        </a:p>
      </dsp:txBody>
      <dsp:txXfrm>
        <a:off x="1960090" y="566778"/>
        <a:ext cx="3382075" cy="1080071"/>
      </dsp:txXfrm>
    </dsp:sp>
    <dsp:sp modelId="{8AB23C57-51DC-464F-8C1F-556E564528E0}">
      <dsp:nvSpPr>
        <dsp:cNvPr id="0" name=""/>
        <dsp:cNvSpPr/>
      </dsp:nvSpPr>
      <dsp:spPr>
        <a:xfrm>
          <a:off x="1543863" y="1854895"/>
          <a:ext cx="4214529" cy="11969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Критерии - задачи</a:t>
          </a:r>
          <a:endParaRPr lang="ru-RU" sz="3700" kern="1200" dirty="0"/>
        </a:p>
      </dsp:txBody>
      <dsp:txXfrm>
        <a:off x="1602292" y="1913324"/>
        <a:ext cx="4097671" cy="1080071"/>
      </dsp:txXfrm>
    </dsp:sp>
    <dsp:sp modelId="{79F89355-14E2-4D73-B15E-0C969F2C1268}">
      <dsp:nvSpPr>
        <dsp:cNvPr id="0" name=""/>
        <dsp:cNvSpPr/>
      </dsp:nvSpPr>
      <dsp:spPr>
        <a:xfrm>
          <a:off x="685908" y="3168353"/>
          <a:ext cx="5930439" cy="11969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err="1" smtClean="0"/>
            <a:t>Дискрипторы</a:t>
          </a:r>
          <a:r>
            <a:rPr lang="ru-RU" sz="3600" kern="1200" dirty="0" smtClean="0"/>
            <a:t> – уровни </a:t>
          </a:r>
          <a:endParaRPr lang="ru-RU" sz="3600" kern="1200" dirty="0"/>
        </a:p>
      </dsp:txBody>
      <dsp:txXfrm>
        <a:off x="744337" y="3226782"/>
        <a:ext cx="5813581" cy="10800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E3AC9-4AAD-4D2C-871C-D3465F145812}">
      <dsp:nvSpPr>
        <dsp:cNvPr id="0" name=""/>
        <dsp:cNvSpPr/>
      </dsp:nvSpPr>
      <dsp:spPr>
        <a:xfrm>
          <a:off x="970935" y="2024112"/>
          <a:ext cx="504570" cy="961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2285" y="0"/>
              </a:lnTo>
              <a:lnTo>
                <a:pt x="252285" y="961453"/>
              </a:lnTo>
              <a:lnTo>
                <a:pt x="504570" y="9614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96075" y="2477693"/>
        <a:ext cx="54290" cy="54290"/>
      </dsp:txXfrm>
    </dsp:sp>
    <dsp:sp modelId="{83AA6AEE-EC07-44DA-B284-1E87BE341470}">
      <dsp:nvSpPr>
        <dsp:cNvPr id="0" name=""/>
        <dsp:cNvSpPr/>
      </dsp:nvSpPr>
      <dsp:spPr>
        <a:xfrm>
          <a:off x="970935" y="1978392"/>
          <a:ext cx="5045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4570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10606" y="2011497"/>
        <a:ext cx="25228" cy="25228"/>
      </dsp:txXfrm>
    </dsp:sp>
    <dsp:sp modelId="{F5F609CB-60B8-4695-9C61-E68EA8159F8D}">
      <dsp:nvSpPr>
        <dsp:cNvPr id="0" name=""/>
        <dsp:cNvSpPr/>
      </dsp:nvSpPr>
      <dsp:spPr>
        <a:xfrm>
          <a:off x="970935" y="1062658"/>
          <a:ext cx="504570" cy="961453"/>
        </a:xfrm>
        <a:custGeom>
          <a:avLst/>
          <a:gdLst/>
          <a:ahLst/>
          <a:cxnLst/>
          <a:rect l="0" t="0" r="0" b="0"/>
          <a:pathLst>
            <a:path>
              <a:moveTo>
                <a:pt x="0" y="961453"/>
              </a:moveTo>
              <a:lnTo>
                <a:pt x="252285" y="961453"/>
              </a:lnTo>
              <a:lnTo>
                <a:pt x="252285" y="0"/>
              </a:lnTo>
              <a:lnTo>
                <a:pt x="50457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96075" y="1516240"/>
        <a:ext cx="54290" cy="54290"/>
      </dsp:txXfrm>
    </dsp:sp>
    <dsp:sp modelId="{0426E4F6-C797-4AB1-BA5C-43A28B5A1F81}">
      <dsp:nvSpPr>
        <dsp:cNvPr id="0" name=""/>
        <dsp:cNvSpPr/>
      </dsp:nvSpPr>
      <dsp:spPr>
        <a:xfrm rot="16200000">
          <a:off x="-1437758" y="1639530"/>
          <a:ext cx="4048224" cy="769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Функции оценки</a:t>
          </a:r>
          <a:endParaRPr lang="ru-RU" sz="4400" kern="1200" dirty="0"/>
        </a:p>
      </dsp:txBody>
      <dsp:txXfrm>
        <a:off x="-1437758" y="1639530"/>
        <a:ext cx="4048224" cy="769162"/>
      </dsp:txXfrm>
    </dsp:sp>
    <dsp:sp modelId="{1E31B9FA-F960-48E5-9466-283453A1E06D}">
      <dsp:nvSpPr>
        <dsp:cNvPr id="0" name=""/>
        <dsp:cNvSpPr/>
      </dsp:nvSpPr>
      <dsp:spPr>
        <a:xfrm>
          <a:off x="1475505" y="678077"/>
          <a:ext cx="5327332" cy="769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информационная</a:t>
          </a:r>
          <a:endParaRPr lang="ru-RU" sz="3900" kern="1200" dirty="0"/>
        </a:p>
      </dsp:txBody>
      <dsp:txXfrm>
        <a:off x="1475505" y="678077"/>
        <a:ext cx="5327332" cy="769162"/>
      </dsp:txXfrm>
    </dsp:sp>
    <dsp:sp modelId="{2AA6C4E2-BACC-4802-8F43-93FD4B2C7546}">
      <dsp:nvSpPr>
        <dsp:cNvPr id="0" name=""/>
        <dsp:cNvSpPr/>
      </dsp:nvSpPr>
      <dsp:spPr>
        <a:xfrm>
          <a:off x="1475505" y="1639530"/>
          <a:ext cx="5327332" cy="769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контролирующая</a:t>
          </a:r>
          <a:endParaRPr lang="ru-RU" sz="3800" kern="1200" dirty="0"/>
        </a:p>
      </dsp:txBody>
      <dsp:txXfrm>
        <a:off x="1475505" y="1639530"/>
        <a:ext cx="5327332" cy="769162"/>
      </dsp:txXfrm>
    </dsp:sp>
    <dsp:sp modelId="{11658055-72AE-4775-843C-7BDE76980F61}">
      <dsp:nvSpPr>
        <dsp:cNvPr id="0" name=""/>
        <dsp:cNvSpPr/>
      </dsp:nvSpPr>
      <dsp:spPr>
        <a:xfrm>
          <a:off x="1475505" y="2600983"/>
          <a:ext cx="5403169" cy="769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регулирующая</a:t>
          </a:r>
          <a:endParaRPr lang="ru-RU" sz="3700" kern="1200" dirty="0"/>
        </a:p>
      </dsp:txBody>
      <dsp:txXfrm>
        <a:off x="1475505" y="2600983"/>
        <a:ext cx="5403169" cy="7691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8023D-566F-4893-BF93-60E2EA8A3822}">
      <dsp:nvSpPr>
        <dsp:cNvPr id="0" name=""/>
        <dsp:cNvSpPr/>
      </dsp:nvSpPr>
      <dsp:spPr>
        <a:xfrm rot="10800000">
          <a:off x="1521274" y="2232"/>
          <a:ext cx="5067300" cy="97969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020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Субъективизм</a:t>
          </a:r>
          <a:endParaRPr lang="ru-RU" sz="2700" kern="1200"/>
        </a:p>
      </dsp:txBody>
      <dsp:txXfrm rot="10800000">
        <a:off x="1766198" y="2232"/>
        <a:ext cx="4822376" cy="979698"/>
      </dsp:txXfrm>
    </dsp:sp>
    <dsp:sp modelId="{83D146AF-D57F-43AA-9F9D-C33D154AF56E}">
      <dsp:nvSpPr>
        <dsp:cNvPr id="0" name=""/>
        <dsp:cNvSpPr/>
      </dsp:nvSpPr>
      <dsp:spPr>
        <a:xfrm>
          <a:off x="1031425" y="2232"/>
          <a:ext cx="979698" cy="97969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4F7347-7271-40A5-B680-0FE8430332AC}">
      <dsp:nvSpPr>
        <dsp:cNvPr id="0" name=""/>
        <dsp:cNvSpPr/>
      </dsp:nvSpPr>
      <dsp:spPr>
        <a:xfrm rot="10800000">
          <a:off x="1521274" y="1274378"/>
          <a:ext cx="5067300" cy="97969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020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Завышение, занижение самооценки обучающихся</a:t>
          </a:r>
          <a:endParaRPr lang="ru-RU" sz="2700" kern="1200" dirty="0"/>
        </a:p>
      </dsp:txBody>
      <dsp:txXfrm rot="10800000">
        <a:off x="1766198" y="1274378"/>
        <a:ext cx="4822376" cy="979698"/>
      </dsp:txXfrm>
    </dsp:sp>
    <dsp:sp modelId="{44AC4D38-C85F-4296-9D87-474477F96543}">
      <dsp:nvSpPr>
        <dsp:cNvPr id="0" name=""/>
        <dsp:cNvSpPr/>
      </dsp:nvSpPr>
      <dsp:spPr>
        <a:xfrm>
          <a:off x="1031425" y="1274378"/>
          <a:ext cx="979698" cy="97969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0E878C-1805-457A-9FEB-40F056597908}">
      <dsp:nvSpPr>
        <dsp:cNvPr id="0" name=""/>
        <dsp:cNvSpPr/>
      </dsp:nvSpPr>
      <dsp:spPr>
        <a:xfrm rot="10800000">
          <a:off x="1521274" y="2546523"/>
          <a:ext cx="5067300" cy="97969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020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Повышенная тревожность</a:t>
          </a:r>
          <a:endParaRPr lang="ru-RU" sz="2700" kern="1200" dirty="0" smtClean="0"/>
        </a:p>
      </dsp:txBody>
      <dsp:txXfrm rot="10800000">
        <a:off x="1766198" y="2546523"/>
        <a:ext cx="4822376" cy="979698"/>
      </dsp:txXfrm>
    </dsp:sp>
    <dsp:sp modelId="{44042A38-96B8-4DE4-ABCE-2A59CA93C4E4}">
      <dsp:nvSpPr>
        <dsp:cNvPr id="0" name=""/>
        <dsp:cNvSpPr/>
      </dsp:nvSpPr>
      <dsp:spPr>
        <a:xfrm>
          <a:off x="1031425" y="2546523"/>
          <a:ext cx="979698" cy="97969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6C727B-3605-4C7A-B182-1B7AD4724B13}">
      <dsp:nvSpPr>
        <dsp:cNvPr id="0" name=""/>
        <dsp:cNvSpPr/>
      </dsp:nvSpPr>
      <dsp:spPr>
        <a:xfrm rot="10800000">
          <a:off x="1521274" y="3818669"/>
          <a:ext cx="5067300" cy="97969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020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Принуждение</a:t>
          </a:r>
          <a:endParaRPr lang="ru-RU" sz="2700" kern="1200"/>
        </a:p>
      </dsp:txBody>
      <dsp:txXfrm rot="10800000">
        <a:off x="1766198" y="3818669"/>
        <a:ext cx="4822376" cy="979698"/>
      </dsp:txXfrm>
    </dsp:sp>
    <dsp:sp modelId="{B96D7DE7-EB4A-4368-9902-A45B9639B3FC}">
      <dsp:nvSpPr>
        <dsp:cNvPr id="0" name=""/>
        <dsp:cNvSpPr/>
      </dsp:nvSpPr>
      <dsp:spPr>
        <a:xfrm>
          <a:off x="1031425" y="3818669"/>
          <a:ext cx="979698" cy="97969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A4FCA-23C8-4C88-805F-8C24A0C99B03}">
      <dsp:nvSpPr>
        <dsp:cNvPr id="0" name=""/>
        <dsp:cNvSpPr/>
      </dsp:nvSpPr>
      <dsp:spPr>
        <a:xfrm>
          <a:off x="-439915" y="445536"/>
          <a:ext cx="5033054" cy="503305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D53707-B43E-44B4-9268-DAE8E2E53BCD}">
      <dsp:nvSpPr>
        <dsp:cNvPr id="0" name=""/>
        <dsp:cNvSpPr/>
      </dsp:nvSpPr>
      <dsp:spPr>
        <a:xfrm>
          <a:off x="1636689" y="445536"/>
          <a:ext cx="6751741" cy="50330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Противоречие  1</a:t>
          </a:r>
          <a:endParaRPr lang="ru-RU" sz="1800" b="1" kern="1200" dirty="0"/>
        </a:p>
      </dsp:txBody>
      <dsp:txXfrm>
        <a:off x="1636689" y="445536"/>
        <a:ext cx="3375870" cy="1509919"/>
      </dsp:txXfrm>
    </dsp:sp>
    <dsp:sp modelId="{1321132C-A1E0-4B06-B452-30465537BCCF}">
      <dsp:nvSpPr>
        <dsp:cNvPr id="0" name=""/>
        <dsp:cNvSpPr/>
      </dsp:nvSpPr>
      <dsp:spPr>
        <a:xfrm>
          <a:off x="440870" y="1955456"/>
          <a:ext cx="3271482" cy="327148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3D350-8668-4272-9BAF-B29190DC7341}">
      <dsp:nvSpPr>
        <dsp:cNvPr id="0" name=""/>
        <dsp:cNvSpPr/>
      </dsp:nvSpPr>
      <dsp:spPr>
        <a:xfrm>
          <a:off x="1636689" y="1955456"/>
          <a:ext cx="6751741" cy="32714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Противоречие 2</a:t>
          </a:r>
          <a:endParaRPr lang="ru-RU" sz="1800" b="1" kern="1200" dirty="0"/>
        </a:p>
      </dsp:txBody>
      <dsp:txXfrm>
        <a:off x="1636689" y="1955456"/>
        <a:ext cx="3375870" cy="1509914"/>
      </dsp:txXfrm>
    </dsp:sp>
    <dsp:sp modelId="{71A0E6D0-EFDF-4328-B612-EDB996E62961}">
      <dsp:nvSpPr>
        <dsp:cNvPr id="0" name=""/>
        <dsp:cNvSpPr/>
      </dsp:nvSpPr>
      <dsp:spPr>
        <a:xfrm>
          <a:off x="1321654" y="3465370"/>
          <a:ext cx="1509914" cy="150991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8B0C12-1519-496F-B75A-8A74EDFF9988}">
      <dsp:nvSpPr>
        <dsp:cNvPr id="0" name=""/>
        <dsp:cNvSpPr/>
      </dsp:nvSpPr>
      <dsp:spPr>
        <a:xfrm>
          <a:off x="1636689" y="3465370"/>
          <a:ext cx="6751741" cy="15099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Противоречие 3</a:t>
          </a:r>
          <a:endParaRPr lang="ru-RU" sz="1800" b="1" kern="1200" dirty="0"/>
        </a:p>
      </dsp:txBody>
      <dsp:txXfrm>
        <a:off x="1636689" y="3465370"/>
        <a:ext cx="3375870" cy="1509914"/>
      </dsp:txXfrm>
    </dsp:sp>
    <dsp:sp modelId="{1AAD5510-A3B1-447F-AB79-EEA407127C1D}">
      <dsp:nvSpPr>
        <dsp:cNvPr id="0" name=""/>
        <dsp:cNvSpPr/>
      </dsp:nvSpPr>
      <dsp:spPr>
        <a:xfrm>
          <a:off x="4132730" y="504053"/>
          <a:ext cx="4695609" cy="139288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1" kern="1200" dirty="0" smtClean="0">
              <a:solidFill>
                <a:schemeClr val="tx1"/>
              </a:solidFill>
            </a:rPr>
            <a:t>Непрерывность</a:t>
          </a:r>
          <a:r>
            <a:rPr lang="ru-RU" sz="1800" kern="1200" dirty="0" smtClean="0"/>
            <a:t> образовательного процесса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1" kern="1200" dirty="0" smtClean="0"/>
            <a:t>Эпизодичность</a:t>
          </a:r>
          <a:r>
            <a:rPr lang="ru-RU" sz="1800" kern="1200" dirty="0" smtClean="0"/>
            <a:t>, фрагментарность оценивания</a:t>
          </a:r>
          <a:endParaRPr lang="ru-RU" sz="1800" kern="1200" dirty="0"/>
        </a:p>
      </dsp:txBody>
      <dsp:txXfrm>
        <a:off x="4132730" y="504053"/>
        <a:ext cx="4695609" cy="1392885"/>
      </dsp:txXfrm>
    </dsp:sp>
    <dsp:sp modelId="{AE5A9699-5575-4DA4-B909-5EE20CC764AD}">
      <dsp:nvSpPr>
        <dsp:cNvPr id="0" name=""/>
        <dsp:cNvSpPr/>
      </dsp:nvSpPr>
      <dsp:spPr>
        <a:xfrm>
          <a:off x="4211956" y="1955456"/>
          <a:ext cx="4537155" cy="150991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Потребность </a:t>
          </a:r>
          <a:r>
            <a:rPr lang="ru-RU" sz="1800" i="1" kern="1200" dirty="0" smtClean="0"/>
            <a:t>разработки</a:t>
          </a:r>
          <a:r>
            <a:rPr lang="ru-RU" sz="1800" kern="1200" dirty="0" smtClean="0"/>
            <a:t> системы оценивания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Недостаточный </a:t>
          </a:r>
          <a:r>
            <a:rPr lang="ru-RU" sz="1800" i="1" kern="1200" dirty="0" smtClean="0"/>
            <a:t>анализ </a:t>
          </a:r>
          <a:r>
            <a:rPr lang="ru-RU" sz="1800" kern="1200" dirty="0" smtClean="0"/>
            <a:t>педагогами ее возможностей по развитию УУД</a:t>
          </a:r>
          <a:endParaRPr lang="ru-RU" sz="1800" kern="1200" dirty="0"/>
        </a:p>
      </dsp:txBody>
      <dsp:txXfrm>
        <a:off x="4211956" y="1955456"/>
        <a:ext cx="4537155" cy="1509914"/>
      </dsp:txXfrm>
    </dsp:sp>
    <dsp:sp modelId="{2066032F-2545-4376-9B8C-194416600003}">
      <dsp:nvSpPr>
        <dsp:cNvPr id="0" name=""/>
        <dsp:cNvSpPr/>
      </dsp:nvSpPr>
      <dsp:spPr>
        <a:xfrm>
          <a:off x="4211956" y="3465370"/>
          <a:ext cx="4537155" cy="150991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1" kern="1200" dirty="0" smtClean="0"/>
            <a:t>Предметный </a:t>
          </a:r>
          <a:r>
            <a:rPr lang="ru-RU" sz="1800" kern="1200" dirty="0" smtClean="0"/>
            <a:t>характер оценивания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Невозможность выстроить </a:t>
          </a:r>
          <a:r>
            <a:rPr lang="ru-RU" sz="1800" i="1" kern="1200" dirty="0" smtClean="0"/>
            <a:t>целостный </a:t>
          </a:r>
          <a:r>
            <a:rPr lang="ru-RU" sz="1800" kern="1200" dirty="0" smtClean="0"/>
            <a:t>прогноз развития личности и рекомендовать индивидуальный маршрут</a:t>
          </a:r>
          <a:endParaRPr lang="ru-RU" sz="1800" kern="1200" dirty="0"/>
        </a:p>
      </dsp:txBody>
      <dsp:txXfrm>
        <a:off x="4211956" y="3465370"/>
        <a:ext cx="4537155" cy="15099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0E452-75E2-4FC6-A4EF-8A34DE439BC8}">
      <dsp:nvSpPr>
        <dsp:cNvPr id="0" name=""/>
        <dsp:cNvSpPr/>
      </dsp:nvSpPr>
      <dsp:spPr>
        <a:xfrm>
          <a:off x="46853" y="318019"/>
          <a:ext cx="3563892" cy="10432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Цель оценивания</a:t>
          </a:r>
          <a:endParaRPr lang="ru-RU" sz="2400" kern="1200" dirty="0"/>
        </a:p>
      </dsp:txBody>
      <dsp:txXfrm>
        <a:off x="77409" y="348575"/>
        <a:ext cx="3502780" cy="982146"/>
      </dsp:txXfrm>
    </dsp:sp>
    <dsp:sp modelId="{A1E3606F-2242-4C8B-9FB2-C17137F04A67}">
      <dsp:nvSpPr>
        <dsp:cNvPr id="0" name=""/>
        <dsp:cNvSpPr/>
      </dsp:nvSpPr>
      <dsp:spPr>
        <a:xfrm>
          <a:off x="0" y="1539085"/>
          <a:ext cx="987822" cy="98782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9C8AE-453F-458B-AD5F-8AB5DB8DCB7D}">
      <dsp:nvSpPr>
        <dsp:cNvPr id="0" name=""/>
        <dsp:cNvSpPr/>
      </dsp:nvSpPr>
      <dsp:spPr>
        <a:xfrm>
          <a:off x="1047091" y="1539085"/>
          <a:ext cx="2610508" cy="98782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Мотивировать на дальнейшее обучение</a:t>
          </a:r>
          <a:endParaRPr lang="ru-RU" sz="2400" kern="1200" dirty="0"/>
        </a:p>
      </dsp:txBody>
      <dsp:txXfrm>
        <a:off x="1095321" y="1587315"/>
        <a:ext cx="2514048" cy="891362"/>
      </dsp:txXfrm>
    </dsp:sp>
    <dsp:sp modelId="{31E707E0-B250-4D00-AE79-225A3904122C}">
      <dsp:nvSpPr>
        <dsp:cNvPr id="0" name=""/>
        <dsp:cNvSpPr/>
      </dsp:nvSpPr>
      <dsp:spPr>
        <a:xfrm>
          <a:off x="0" y="2645446"/>
          <a:ext cx="987822" cy="98782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84675A-8FA5-4FE0-BEB9-9FA07E1A6A6C}">
      <dsp:nvSpPr>
        <dsp:cNvPr id="0" name=""/>
        <dsp:cNvSpPr/>
      </dsp:nvSpPr>
      <dsp:spPr>
        <a:xfrm>
          <a:off x="1047091" y="2645446"/>
          <a:ext cx="2610508" cy="98782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Планировать цели и пути их достижения</a:t>
          </a:r>
          <a:endParaRPr lang="ru-RU" sz="2400" kern="1200" dirty="0"/>
        </a:p>
      </dsp:txBody>
      <dsp:txXfrm>
        <a:off x="1095321" y="2693676"/>
        <a:ext cx="2514048" cy="8913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7D830-5D61-4BDD-A7F7-51C57A8DBC83}">
      <dsp:nvSpPr>
        <dsp:cNvPr id="0" name=""/>
        <dsp:cNvSpPr/>
      </dsp:nvSpPr>
      <dsp:spPr>
        <a:xfrm>
          <a:off x="0" y="345737"/>
          <a:ext cx="3657599" cy="987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Цель оценивания</a:t>
          </a:r>
          <a:endParaRPr lang="ru-RU" sz="2400" kern="1200" dirty="0"/>
        </a:p>
      </dsp:txBody>
      <dsp:txXfrm>
        <a:off x="28932" y="374669"/>
        <a:ext cx="3599735" cy="929958"/>
      </dsp:txXfrm>
    </dsp:sp>
    <dsp:sp modelId="{C3AE9C44-C83B-4F07-BEF3-CF69354DC518}">
      <dsp:nvSpPr>
        <dsp:cNvPr id="0" name=""/>
        <dsp:cNvSpPr/>
      </dsp:nvSpPr>
      <dsp:spPr>
        <a:xfrm>
          <a:off x="0" y="1511367"/>
          <a:ext cx="987822" cy="98782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054F15-9166-4735-9431-425E039F9AAE}">
      <dsp:nvSpPr>
        <dsp:cNvPr id="0" name=""/>
        <dsp:cNvSpPr/>
      </dsp:nvSpPr>
      <dsp:spPr>
        <a:xfrm>
          <a:off x="1047091" y="1511367"/>
          <a:ext cx="2610508" cy="98782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Определить соответствие знаний учащихся нормам и требованиям </a:t>
          </a:r>
          <a:r>
            <a:rPr lang="ru-RU" sz="2000" kern="1200" dirty="0" smtClean="0"/>
            <a:t>стандартов </a:t>
          </a:r>
          <a:endParaRPr lang="ru-RU" sz="2000" kern="1200" dirty="0"/>
        </a:p>
      </dsp:txBody>
      <dsp:txXfrm>
        <a:off x="1095321" y="1559597"/>
        <a:ext cx="2514048" cy="891362"/>
      </dsp:txXfrm>
    </dsp:sp>
    <dsp:sp modelId="{13A27BF2-8852-4A32-BB3B-F55B06D18168}">
      <dsp:nvSpPr>
        <dsp:cNvPr id="0" name=""/>
        <dsp:cNvSpPr/>
      </dsp:nvSpPr>
      <dsp:spPr>
        <a:xfrm>
          <a:off x="0" y="2617728"/>
          <a:ext cx="987822" cy="98782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7C5F86-6AAE-42CA-AC9E-2090FBF19A6D}">
      <dsp:nvSpPr>
        <dsp:cNvPr id="0" name=""/>
        <dsp:cNvSpPr/>
      </dsp:nvSpPr>
      <dsp:spPr>
        <a:xfrm>
          <a:off x="1047091" y="2617728"/>
          <a:ext cx="2610508" cy="98782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Констатировать факт </a:t>
          </a:r>
          <a:r>
            <a:rPr lang="ru-RU" sz="1800" kern="1200" dirty="0" err="1" smtClean="0"/>
            <a:t>обученности</a:t>
          </a:r>
          <a:r>
            <a:rPr lang="ru-RU" sz="1800" kern="1200" dirty="0" smtClean="0"/>
            <a:t> учащихся</a:t>
          </a:r>
          <a:endParaRPr lang="ru-RU" sz="1800" kern="1200" dirty="0"/>
        </a:p>
      </dsp:txBody>
      <dsp:txXfrm>
        <a:off x="1095321" y="2665958"/>
        <a:ext cx="2514048" cy="8913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959C9-1381-4682-BC5D-B2460A96DEEC}">
      <dsp:nvSpPr>
        <dsp:cNvPr id="0" name=""/>
        <dsp:cNvSpPr/>
      </dsp:nvSpPr>
      <dsp:spPr>
        <a:xfrm>
          <a:off x="1599" y="0"/>
          <a:ext cx="2489150" cy="4800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это бесконечный поток обратной связи </a:t>
          </a:r>
          <a:r>
            <a:rPr lang="ru-RU" sz="1800" kern="1200" dirty="0" smtClean="0"/>
            <a:t>учителя с учащимся и внесение корректив в деятельность учителя и учащегося с целью улучшения процесса обучения.</a:t>
          </a:r>
          <a:endParaRPr lang="ru-RU" sz="1800" kern="1200" dirty="0"/>
        </a:p>
      </dsp:txBody>
      <dsp:txXfrm>
        <a:off x="1599" y="1920240"/>
        <a:ext cx="2489150" cy="1920240"/>
      </dsp:txXfrm>
    </dsp:sp>
    <dsp:sp modelId="{BDE74D5D-9DD7-4600-8B3D-1A6822A97960}">
      <dsp:nvSpPr>
        <dsp:cNvPr id="0" name=""/>
        <dsp:cNvSpPr/>
      </dsp:nvSpPr>
      <dsp:spPr>
        <a:xfrm>
          <a:off x="446875" y="288036"/>
          <a:ext cx="1598599" cy="15985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A2A07A-61DE-438B-AD29-4ACD488F8707}">
      <dsp:nvSpPr>
        <dsp:cNvPr id="0" name=""/>
        <dsp:cNvSpPr/>
      </dsp:nvSpPr>
      <dsp:spPr>
        <a:xfrm>
          <a:off x="2565424" y="0"/>
          <a:ext cx="2489150" cy="4800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это оценивание прогресса ученика </a:t>
          </a:r>
          <a:r>
            <a:rPr lang="ru-RU" sz="1800" kern="1200" dirty="0" smtClean="0"/>
            <a:t>в достижении образовательных результатов в процессе повседневной работы в классе</a:t>
          </a:r>
          <a:endParaRPr lang="ru-RU" sz="1800" kern="1200" dirty="0"/>
        </a:p>
      </dsp:txBody>
      <dsp:txXfrm>
        <a:off x="2565424" y="1920240"/>
        <a:ext cx="2489150" cy="1920240"/>
      </dsp:txXfrm>
    </dsp:sp>
    <dsp:sp modelId="{DBA5DEF4-1A50-4BBA-856F-509E6E871724}">
      <dsp:nvSpPr>
        <dsp:cNvPr id="0" name=""/>
        <dsp:cNvSpPr/>
      </dsp:nvSpPr>
      <dsp:spPr>
        <a:xfrm>
          <a:off x="3010700" y="288036"/>
          <a:ext cx="1598599" cy="159859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1F8C8B-265F-4C94-AC67-F72C7117CBB7}">
      <dsp:nvSpPr>
        <dsp:cNvPr id="0" name=""/>
        <dsp:cNvSpPr/>
      </dsp:nvSpPr>
      <dsp:spPr>
        <a:xfrm>
          <a:off x="5129249" y="0"/>
          <a:ext cx="2489150" cy="4800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организация </a:t>
          </a:r>
          <a:r>
            <a:rPr lang="ru-RU" sz="1600" b="1" kern="1200" dirty="0" err="1" smtClean="0">
              <a:solidFill>
                <a:srgbClr val="C00000"/>
              </a:solidFill>
            </a:rPr>
            <a:t>ежеурочной</a:t>
          </a:r>
          <a:r>
            <a:rPr lang="ru-RU" sz="1600" b="1" kern="1200" dirty="0" smtClean="0">
              <a:solidFill>
                <a:srgbClr val="C00000"/>
              </a:solidFill>
            </a:rPr>
            <a:t> рефлексии</a:t>
          </a:r>
          <a:r>
            <a:rPr lang="ru-RU" sz="1600" kern="1200" dirty="0" smtClean="0"/>
            <a:t> в разнообразных формах: краткосрочных самостоятельных работах, тестов, эссе, устных, письменных самоанализов деятельности.</a:t>
          </a:r>
          <a:endParaRPr lang="ru-RU" sz="1600" kern="1200" dirty="0"/>
        </a:p>
      </dsp:txBody>
      <dsp:txXfrm>
        <a:off x="5129249" y="1920240"/>
        <a:ext cx="2489150" cy="1920240"/>
      </dsp:txXfrm>
    </dsp:sp>
    <dsp:sp modelId="{F997884B-7A2E-405C-BC29-A8F44B393BB4}">
      <dsp:nvSpPr>
        <dsp:cNvPr id="0" name=""/>
        <dsp:cNvSpPr/>
      </dsp:nvSpPr>
      <dsp:spPr>
        <a:xfrm>
          <a:off x="5574525" y="288036"/>
          <a:ext cx="1598599" cy="159859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7A775E-7742-4C4F-87C8-AE8A363BE02A}">
      <dsp:nvSpPr>
        <dsp:cNvPr id="0" name=""/>
        <dsp:cNvSpPr/>
      </dsp:nvSpPr>
      <dsp:spPr>
        <a:xfrm>
          <a:off x="304800" y="3840480"/>
          <a:ext cx="7010400" cy="72009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F96BA0-2C4D-44EE-BFF1-BD6260A672E5}">
      <dsp:nvSpPr>
        <dsp:cNvPr id="0" name=""/>
        <dsp:cNvSpPr/>
      </dsp:nvSpPr>
      <dsp:spPr>
        <a:xfrm>
          <a:off x="-133714" y="0"/>
          <a:ext cx="7118538" cy="9262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21920" rIns="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rPr>
            <a:t>1. ООП НОО, ООП ООО, ООП СОО</a:t>
          </a:r>
          <a:endParaRPr lang="ru-RU" sz="3200" b="1" kern="1200" dirty="0">
            <a:solidFill>
              <a:schemeClr val="accent2">
                <a:lumMod val="75000"/>
              </a:schemeClr>
            </a:solidFill>
            <a:latin typeface="Arial Narrow" panose="020B0606020202030204" pitchFamily="34" charset="0"/>
          </a:endParaRPr>
        </a:p>
      </dsp:txBody>
      <dsp:txXfrm>
        <a:off x="-106586" y="27128"/>
        <a:ext cx="5957672" cy="871955"/>
      </dsp:txXfrm>
    </dsp:sp>
    <dsp:sp modelId="{537DB6E8-B776-47B2-85D8-E159F1067036}">
      <dsp:nvSpPr>
        <dsp:cNvPr id="0" name=""/>
        <dsp:cNvSpPr/>
      </dsp:nvSpPr>
      <dsp:spPr>
        <a:xfrm>
          <a:off x="22647" y="1094613"/>
          <a:ext cx="7908579" cy="92621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/>
              </a:solidFill>
            </a:rPr>
            <a:t>2. Программа Согласования действий субъектов образовательной организации по формированию и диагностике УУД, ЛУУД</a:t>
          </a:r>
          <a:endParaRPr lang="ru-RU" sz="2400" b="1" kern="1200" dirty="0">
            <a:solidFill>
              <a:schemeClr val="tx2"/>
            </a:solidFill>
          </a:endParaRPr>
        </a:p>
      </dsp:txBody>
      <dsp:txXfrm>
        <a:off x="49775" y="1121741"/>
        <a:ext cx="6468789" cy="871955"/>
      </dsp:txXfrm>
    </dsp:sp>
    <dsp:sp modelId="{06B05951-EBAA-4B6C-8820-9C63A52EFEFA}">
      <dsp:nvSpPr>
        <dsp:cNvPr id="0" name=""/>
        <dsp:cNvSpPr/>
      </dsp:nvSpPr>
      <dsp:spPr>
        <a:xfrm>
          <a:off x="1036962" y="2189226"/>
          <a:ext cx="6966257" cy="92621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5">
                  <a:lumMod val="75000"/>
                </a:schemeClr>
              </a:solidFill>
            </a:rPr>
            <a:t>3. Рабочие программы на уровень  образования</a:t>
          </a:r>
          <a:endParaRPr lang="ru-RU" sz="28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1064090" y="2216354"/>
        <a:ext cx="5700263" cy="871954"/>
      </dsp:txXfrm>
    </dsp:sp>
    <dsp:sp modelId="{9B33612D-58A6-41BF-97D5-962B05FE8C71}">
      <dsp:nvSpPr>
        <dsp:cNvPr id="0" name=""/>
        <dsp:cNvSpPr/>
      </dsp:nvSpPr>
      <dsp:spPr>
        <a:xfrm>
          <a:off x="2213795" y="3283839"/>
          <a:ext cx="5715358" cy="92621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accent6">
                  <a:lumMod val="75000"/>
                </a:schemeClr>
              </a:solidFill>
            </a:rPr>
            <a:t>4. КТП</a:t>
          </a:r>
          <a:endParaRPr lang="ru-RU" sz="40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240923" y="3310967"/>
        <a:ext cx="4659806" cy="871955"/>
      </dsp:txXfrm>
    </dsp:sp>
    <dsp:sp modelId="{43A61CD2-8B81-4184-BF62-5D219AABA082}">
      <dsp:nvSpPr>
        <dsp:cNvPr id="0" name=""/>
        <dsp:cNvSpPr/>
      </dsp:nvSpPr>
      <dsp:spPr>
        <a:xfrm>
          <a:off x="6115357" y="709393"/>
          <a:ext cx="602037" cy="6020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2">
              <a:shade val="40000"/>
              <a:satMod val="15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6250815" y="709393"/>
        <a:ext cx="331121" cy="453033"/>
      </dsp:txXfrm>
    </dsp:sp>
    <dsp:sp modelId="{C7B88B97-F142-4F3E-BCE2-7FDCD5856B2E}">
      <dsp:nvSpPr>
        <dsp:cNvPr id="0" name=""/>
        <dsp:cNvSpPr/>
      </dsp:nvSpPr>
      <dsp:spPr>
        <a:xfrm>
          <a:off x="6666740" y="1804006"/>
          <a:ext cx="602037" cy="60203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/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3">
              <a:shade val="40000"/>
              <a:satMod val="15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6802198" y="1804006"/>
        <a:ext cx="331121" cy="453033"/>
      </dsp:txXfrm>
    </dsp:sp>
    <dsp:sp modelId="{0B803AA2-A143-46A8-BEE7-327278226423}">
      <dsp:nvSpPr>
        <dsp:cNvPr id="0" name=""/>
        <dsp:cNvSpPr/>
      </dsp:nvSpPr>
      <dsp:spPr>
        <a:xfrm>
          <a:off x="7209894" y="2898619"/>
          <a:ext cx="602037" cy="60203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/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4">
              <a:shade val="40000"/>
              <a:satMod val="15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7345352" y="2898619"/>
        <a:ext cx="331121" cy="4530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F4DCD-CB0D-44F8-99EE-E684662BC2D1}">
      <dsp:nvSpPr>
        <dsp:cNvPr id="0" name=""/>
        <dsp:cNvSpPr/>
      </dsp:nvSpPr>
      <dsp:spPr>
        <a:xfrm>
          <a:off x="0" y="35684"/>
          <a:ext cx="7620000" cy="105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Прозрачность</a:t>
          </a:r>
          <a:endParaRPr lang="ru-RU" sz="4400" kern="1200" dirty="0"/>
        </a:p>
      </dsp:txBody>
      <dsp:txXfrm>
        <a:off x="51517" y="87201"/>
        <a:ext cx="7516966" cy="952306"/>
      </dsp:txXfrm>
    </dsp:sp>
    <dsp:sp modelId="{68D27A54-ACE5-4C0F-9BD0-A10433402155}">
      <dsp:nvSpPr>
        <dsp:cNvPr id="0" name=""/>
        <dsp:cNvSpPr/>
      </dsp:nvSpPr>
      <dsp:spPr>
        <a:xfrm>
          <a:off x="0" y="1091024"/>
          <a:ext cx="7620000" cy="1070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935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400" kern="1200" dirty="0" smtClean="0"/>
            <a:t>Понятны всем участникам образовательного процесса</a:t>
          </a:r>
          <a:endParaRPr lang="ru-RU" sz="3400" kern="1200" dirty="0"/>
        </a:p>
      </dsp:txBody>
      <dsp:txXfrm>
        <a:off x="0" y="1091024"/>
        <a:ext cx="7620000" cy="1070190"/>
      </dsp:txXfrm>
    </dsp:sp>
    <dsp:sp modelId="{7BFCFF1D-5ED9-467D-832C-C201DBC95A04}">
      <dsp:nvSpPr>
        <dsp:cNvPr id="0" name=""/>
        <dsp:cNvSpPr/>
      </dsp:nvSpPr>
      <dsp:spPr>
        <a:xfrm>
          <a:off x="0" y="2161215"/>
          <a:ext cx="7620000" cy="105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err="1" smtClean="0"/>
            <a:t>Операционализированность</a:t>
          </a:r>
          <a:endParaRPr lang="ru-RU" sz="4400" kern="1200" dirty="0"/>
        </a:p>
      </dsp:txBody>
      <dsp:txXfrm>
        <a:off x="51517" y="2212732"/>
        <a:ext cx="7516966" cy="952306"/>
      </dsp:txXfrm>
    </dsp:sp>
    <dsp:sp modelId="{FC020ACF-AC81-4A7C-85D8-7DD70F18BD8A}">
      <dsp:nvSpPr>
        <dsp:cNvPr id="0" name=""/>
        <dsp:cNvSpPr/>
      </dsp:nvSpPr>
      <dsp:spPr>
        <a:xfrm>
          <a:off x="0" y="3216555"/>
          <a:ext cx="7620000" cy="1548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935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400" kern="1200" dirty="0" smtClean="0"/>
            <a:t>Определены показатели(индикаторы) достижения результатов</a:t>
          </a:r>
          <a:endParaRPr lang="ru-RU" sz="3400" kern="1200" dirty="0"/>
        </a:p>
      </dsp:txBody>
      <dsp:txXfrm>
        <a:off x="0" y="3216555"/>
        <a:ext cx="7620000" cy="1548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Система формирующего и </a:t>
            </a:r>
            <a:r>
              <a:rPr lang="ru-RU" sz="44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критериального</a:t>
            </a:r>
            <a:r>
              <a:rPr lang="ru-RU" sz="4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оценивания в МАОУ «СОШ №104»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06 февраля 2020г.</a:t>
            </a:r>
          </a:p>
          <a:p>
            <a:r>
              <a:rPr lang="ru-RU" dirty="0"/>
              <a:t>Заведующая кафедрой общественных </a:t>
            </a:r>
            <a:r>
              <a:rPr lang="ru-RU" dirty="0" smtClean="0"/>
              <a:t>наук</a:t>
            </a:r>
          </a:p>
          <a:p>
            <a:r>
              <a:rPr lang="ru-RU" dirty="0" smtClean="0"/>
              <a:t> </a:t>
            </a:r>
            <a:r>
              <a:rPr lang="ru-RU" dirty="0" err="1"/>
              <a:t>Потокина</a:t>
            </a:r>
            <a:r>
              <a:rPr lang="ru-RU" dirty="0"/>
              <a:t> Лариса Александровна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0866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Из истории вопроса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</a:rPr>
              <a:t>В 1989 австралийский ученый </a:t>
            </a:r>
            <a:r>
              <a:rPr lang="ru-RU" sz="2400" b="1" dirty="0" err="1">
                <a:solidFill>
                  <a:srgbClr val="C00000"/>
                </a:solidFill>
              </a:rPr>
              <a:t>Садлер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chemeClr val="tx2"/>
                </a:solidFill>
              </a:rPr>
              <a:t>(</a:t>
            </a:r>
            <a:r>
              <a:rPr lang="ru-RU" sz="2400" b="1" dirty="0" err="1">
                <a:solidFill>
                  <a:schemeClr val="tx2"/>
                </a:solidFill>
              </a:rPr>
              <a:t>D.Sadler</a:t>
            </a:r>
            <a:r>
              <a:rPr lang="ru-RU" sz="2400" b="1" dirty="0">
                <a:solidFill>
                  <a:schemeClr val="tx2"/>
                </a:solidFill>
              </a:rPr>
              <a:t>) разработал </a:t>
            </a:r>
            <a:r>
              <a:rPr lang="ru-RU" sz="2400" b="1" dirty="0">
                <a:solidFill>
                  <a:srgbClr val="C00000"/>
                </a:solidFill>
              </a:rPr>
              <a:t>научную основу </a:t>
            </a:r>
            <a:r>
              <a:rPr lang="ru-RU" sz="2400" b="1" dirty="0">
                <a:solidFill>
                  <a:schemeClr val="tx2"/>
                </a:solidFill>
              </a:rPr>
              <a:t>использования формирующего оценивания в старшей школе, в основе которой лежало предположение,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</a:rPr>
              <a:t>что учащиеся совместно с учителем должны анализировать проблемы в обучении с целью их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</a:rPr>
              <a:t>преодоления. Позднее такой подход был назван </a:t>
            </a:r>
            <a:r>
              <a:rPr lang="ru-RU" sz="2400" b="1" dirty="0">
                <a:solidFill>
                  <a:srgbClr val="C00000"/>
                </a:solidFill>
              </a:rPr>
              <a:t>парадигмой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2"/>
                </a:solidFill>
              </a:rPr>
              <a:t>формирующего оценивания.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Стратегия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2"/>
                </a:solidFill>
              </a:rPr>
              <a:t>формирующего оценивания была предложена в 1998 году двумя учеными </a:t>
            </a:r>
            <a:r>
              <a:rPr lang="ru-RU" sz="2400" b="1" dirty="0" err="1">
                <a:solidFill>
                  <a:srgbClr val="C00000"/>
                </a:solidFill>
              </a:rPr>
              <a:t>Диланом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Вилиамом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2"/>
                </a:solidFill>
              </a:rPr>
              <a:t>(</a:t>
            </a:r>
            <a:r>
              <a:rPr lang="ru-RU" sz="2400" b="1" dirty="0" err="1">
                <a:solidFill>
                  <a:schemeClr val="tx2"/>
                </a:solidFill>
              </a:rPr>
              <a:t>Dylan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William</a:t>
            </a:r>
            <a:r>
              <a:rPr lang="ru-RU" sz="2400" b="1" dirty="0">
                <a:solidFill>
                  <a:schemeClr val="tx2"/>
                </a:solidFill>
              </a:rPr>
              <a:t>) и </a:t>
            </a:r>
            <a:r>
              <a:rPr lang="ru-RU" sz="2400" b="1" dirty="0">
                <a:solidFill>
                  <a:srgbClr val="C00000"/>
                </a:solidFill>
              </a:rPr>
              <a:t>Полом </a:t>
            </a:r>
            <a:r>
              <a:rPr lang="ru-RU" sz="2400" b="1" dirty="0" err="1">
                <a:solidFill>
                  <a:srgbClr val="C00000"/>
                </a:solidFill>
              </a:rPr>
              <a:t>Блэком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ru-RU" sz="2400" b="1" dirty="0" err="1">
                <a:solidFill>
                  <a:schemeClr val="tx2"/>
                </a:solidFill>
              </a:rPr>
              <a:t>Paul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Black</a:t>
            </a:r>
            <a:r>
              <a:rPr lang="ru-RU" sz="2400" b="1" dirty="0">
                <a:solidFill>
                  <a:schemeClr val="tx2"/>
                </a:solidFill>
              </a:rPr>
              <a:t>). Эту стратегию они описали в книге «</a:t>
            </a:r>
            <a:r>
              <a:rPr lang="ru-RU" sz="2400" b="1" dirty="0" err="1">
                <a:solidFill>
                  <a:schemeClr val="tx2"/>
                </a:solidFill>
              </a:rPr>
              <a:t>Inside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the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black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box</a:t>
            </a:r>
            <a:r>
              <a:rPr lang="ru-RU" sz="2400" b="1" dirty="0">
                <a:solidFill>
                  <a:schemeClr val="tx2"/>
                </a:solidFill>
              </a:rPr>
              <a:t>».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48993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22114"/>
          </a:xfrm>
        </p:spPr>
        <p:txBody>
          <a:bodyPr/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Из истории вопроса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513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 апреля 2004 по март 2007 года, российские ученые </a:t>
            </a:r>
            <a:r>
              <a:rPr lang="ru-RU" sz="2400" b="1" dirty="0" err="1">
                <a:solidFill>
                  <a:srgbClr val="C00000"/>
                </a:solidFill>
              </a:rPr>
              <a:t>И.С.Фишман</a:t>
            </a:r>
            <a:r>
              <a:rPr lang="ru-RU" sz="2400" b="1" dirty="0">
                <a:solidFill>
                  <a:srgbClr val="C00000"/>
                </a:solidFill>
              </a:rPr>
              <a:t> и Г.С. Голуб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разработали </a:t>
            </a:r>
            <a:r>
              <a:rPr lang="ru-RU" sz="2400" b="1" u="sng" dirty="0">
                <a:solidFill>
                  <a:srgbClr val="7030A0"/>
                </a:solidFill>
              </a:rPr>
              <a:t>алгоритм деятельности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учителя по организации формирующего оценивания.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</a:rPr>
              <a:t>Вопросам формирующего оценивания посвящены научные и практические работы </a:t>
            </a:r>
            <a:r>
              <a:rPr lang="ru-RU" sz="2400" b="1" dirty="0" smtClean="0">
                <a:solidFill>
                  <a:schemeClr val="tx2"/>
                </a:solidFill>
              </a:rPr>
              <a:t>российских ученых </a:t>
            </a:r>
            <a:r>
              <a:rPr lang="ru-RU" sz="2400" b="1" dirty="0">
                <a:solidFill>
                  <a:schemeClr val="tx2"/>
                </a:solidFill>
              </a:rPr>
              <a:t>и педагогов</a:t>
            </a:r>
            <a:r>
              <a:rPr lang="ru-RU" sz="2400" b="1" i="1" dirty="0" smtClean="0">
                <a:solidFill>
                  <a:schemeClr val="tx2"/>
                </a:solidFill>
              </a:rPr>
              <a:t>:</a:t>
            </a:r>
          </a:p>
          <a:p>
            <a:pPr indent="-342900"/>
            <a:r>
              <a:rPr lang="ru-RU" sz="2400" b="1" i="1" dirty="0">
                <a:solidFill>
                  <a:srgbClr val="C00000"/>
                </a:solidFill>
              </a:rPr>
              <a:t>М.А. </a:t>
            </a:r>
            <a:r>
              <a:rPr lang="ru-RU" sz="2400" b="1" i="1" dirty="0" err="1">
                <a:solidFill>
                  <a:srgbClr val="C00000"/>
                </a:solidFill>
              </a:rPr>
              <a:t>Пинская</a:t>
            </a:r>
            <a:r>
              <a:rPr lang="ru-RU" sz="2400" b="1" i="1" dirty="0">
                <a:solidFill>
                  <a:srgbClr val="C00000"/>
                </a:solidFill>
              </a:rPr>
              <a:t>, И.М. Улановская,</a:t>
            </a:r>
            <a:r>
              <a:rPr lang="ru-RU" sz="2400" b="1" i="1" dirty="0" smtClean="0">
                <a:solidFill>
                  <a:schemeClr val="tx2"/>
                </a:solidFill>
              </a:rPr>
              <a:t> </a:t>
            </a:r>
            <a:r>
              <a:rPr lang="ru-RU" sz="2400" b="1" i="1" dirty="0">
                <a:solidFill>
                  <a:srgbClr val="C00000"/>
                </a:solidFill>
              </a:rPr>
              <a:t>Н.И. </a:t>
            </a:r>
            <a:r>
              <a:rPr lang="ru-RU" sz="2400" b="1" i="1" dirty="0" err="1">
                <a:solidFill>
                  <a:srgbClr val="C00000"/>
                </a:solidFill>
              </a:rPr>
              <a:t>Запрудский</a:t>
            </a:r>
            <a:r>
              <a:rPr lang="ru-RU" sz="2400" b="1" i="1" dirty="0">
                <a:solidFill>
                  <a:srgbClr val="C00000"/>
                </a:solidFill>
              </a:rPr>
              <a:t>, Р.Х. Шакиров, А.А. </a:t>
            </a:r>
            <a:r>
              <a:rPr lang="ru-RU" sz="2400" b="1" i="1" dirty="0" err="1">
                <a:solidFill>
                  <a:srgbClr val="C00000"/>
                </a:solidFill>
              </a:rPr>
              <a:t>Буркитова</a:t>
            </a:r>
            <a:r>
              <a:rPr lang="ru-RU" sz="2400" b="1" i="1" dirty="0">
                <a:solidFill>
                  <a:srgbClr val="C00000"/>
                </a:solidFill>
              </a:rPr>
              <a:t>, О.И. Дудкина, И. Логвина, Л. Рождественская,</a:t>
            </a:r>
            <a:endParaRPr lang="ru-RU" sz="2400" b="1" i="1" dirty="0" smtClean="0">
              <a:solidFill>
                <a:schemeClr val="tx2"/>
              </a:solidFill>
            </a:endParaRPr>
          </a:p>
          <a:p>
            <a:pPr indent="-342900"/>
            <a:r>
              <a:rPr lang="ru-RU" sz="2400" b="1" i="1" dirty="0" smtClean="0">
                <a:solidFill>
                  <a:schemeClr val="tx2"/>
                </a:solidFill>
              </a:rPr>
              <a:t>и зарубежных:</a:t>
            </a:r>
            <a:endParaRPr lang="ru-RU" sz="24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S</a:t>
            </a:r>
            <a:r>
              <a:rPr lang="ru-RU" sz="2400" b="1" i="1" dirty="0">
                <a:solidFill>
                  <a:srgbClr val="C00000"/>
                </a:solidFill>
              </a:rPr>
              <a:t>. </a:t>
            </a:r>
            <a:r>
              <a:rPr lang="ru-RU" sz="2400" b="1" i="1" dirty="0" err="1">
                <a:solidFill>
                  <a:srgbClr val="C00000"/>
                </a:solidFill>
              </a:rPr>
              <a:t>Brookhart</a:t>
            </a:r>
            <a:r>
              <a:rPr lang="ru-RU" sz="2400" b="1" i="1" dirty="0">
                <a:solidFill>
                  <a:srgbClr val="C00000"/>
                </a:solidFill>
              </a:rPr>
              <a:t>, W. </a:t>
            </a:r>
            <a:r>
              <a:rPr lang="ru-RU" sz="2400" b="1" i="1" dirty="0" err="1">
                <a:solidFill>
                  <a:srgbClr val="C00000"/>
                </a:solidFill>
              </a:rPr>
              <a:t>Harlen</a:t>
            </a:r>
            <a:r>
              <a:rPr lang="ru-RU" sz="2400" b="1" i="1" dirty="0">
                <a:solidFill>
                  <a:srgbClr val="C00000"/>
                </a:solidFill>
              </a:rPr>
              <a:t>, D. </a:t>
            </a:r>
            <a:r>
              <a:rPr lang="ru-RU" sz="2400" b="1" i="1" dirty="0" err="1">
                <a:solidFill>
                  <a:srgbClr val="C00000"/>
                </a:solidFill>
              </a:rPr>
              <a:t>Crick</a:t>
            </a:r>
            <a:r>
              <a:rPr lang="ru-RU" sz="2400" b="1" i="1" dirty="0">
                <a:solidFill>
                  <a:srgbClr val="C00000"/>
                </a:solidFill>
              </a:rPr>
              <a:t>, D. </a:t>
            </a:r>
            <a:r>
              <a:rPr lang="ru-RU" sz="2400" b="1" i="1" dirty="0" err="1">
                <a:solidFill>
                  <a:srgbClr val="C00000"/>
                </a:solidFill>
              </a:rPr>
              <a:t>William</a:t>
            </a:r>
            <a:r>
              <a:rPr lang="ru-RU" sz="2400" b="1" dirty="0">
                <a:solidFill>
                  <a:srgbClr val="C00000"/>
                </a:solidFill>
              </a:rPr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45207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Необходимое условие реализации формирующего оценивания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Результаты </a:t>
            </a:r>
          </a:p>
          <a:p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     </a:t>
            </a:r>
            <a:r>
              <a:rPr lang="ru-RU" sz="4000" dirty="0" smtClean="0">
                <a:solidFill>
                  <a:srgbClr val="C00000"/>
                </a:solidFill>
              </a:rPr>
              <a:t>немедленно используются </a:t>
            </a:r>
            <a:r>
              <a:rPr lang="ru-RU" sz="4000" dirty="0" smtClean="0"/>
              <a:t>для </a:t>
            </a:r>
            <a:r>
              <a:rPr lang="ru-RU" sz="4000" dirty="0"/>
              <a:t>определения </a:t>
            </a:r>
            <a:endParaRPr lang="ru-RU" sz="4000" dirty="0" smtClean="0"/>
          </a:p>
          <a:p>
            <a:r>
              <a:rPr lang="ru-RU" sz="4000" dirty="0" smtClean="0"/>
              <a:t>                      </a:t>
            </a:r>
            <a:r>
              <a:rPr lang="ru-RU" sz="4800" dirty="0" smtClean="0">
                <a:solidFill>
                  <a:srgbClr val="00B050"/>
                </a:solidFill>
              </a:rPr>
              <a:t>новых </a:t>
            </a:r>
          </a:p>
          <a:p>
            <a:r>
              <a:rPr lang="ru-RU" sz="4000" dirty="0" smtClean="0"/>
              <a:t>путей</a:t>
            </a:r>
            <a:r>
              <a:rPr lang="ru-RU" sz="4000" dirty="0" smtClean="0">
                <a:solidFill>
                  <a:srgbClr val="00B050"/>
                </a:solidFill>
              </a:rPr>
              <a:t> </a:t>
            </a:r>
            <a:r>
              <a:rPr lang="ru-RU" sz="4000" dirty="0" smtClean="0"/>
              <a:t>и </a:t>
            </a:r>
            <a:r>
              <a:rPr lang="ru-RU" sz="4000" dirty="0"/>
              <a:t>форм обучения.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13248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1301006"/>
          </a:xfrm>
        </p:spPr>
        <p:txBody>
          <a:bodyPr/>
          <a:lstStyle/>
          <a:p>
            <a:r>
              <a:rPr lang="ru-RU" sz="2400" b="1" dirty="0"/>
              <a:t>Тема школы:  </a:t>
            </a:r>
            <a:r>
              <a:rPr lang="ru-RU" sz="2400" b="1" i="1" dirty="0"/>
              <a:t>Саморазвитие, самореализация личности, ориентированной на толерантное поведение</a:t>
            </a:r>
            <a:br>
              <a:rPr lang="ru-RU" sz="2400" b="1" i="1" dirty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Главная идея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</a:rPr>
              <a:t>гуманизации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 образования – активизация внутренних саморегулирующих механизмов развития личности.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Главная задача педагога в этом случае – помочь ребенку овладеть многообразными способами самостоятельного получения знания, способствовать развитию его творческого потенциала.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1452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2858691" y="4284663"/>
            <a:ext cx="808434" cy="1098550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8" y="476674"/>
            <a:ext cx="8280919" cy="1138741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lIns="91408" tIns="45704" rIns="91408" bIns="45704">
            <a:spAutoFit/>
          </a:bodyPr>
          <a:lstStyle/>
          <a:p>
            <a:pPr algn="ctr">
              <a:defRPr/>
            </a:pPr>
            <a:r>
              <a:rPr lang="ru-RU" sz="3400" b="1" dirty="0">
                <a:solidFill>
                  <a:schemeClr val="accent4">
                    <a:lumMod val="75000"/>
                  </a:schemeClr>
                </a:solidFill>
              </a:rPr>
              <a:t>Алгоритм реализации технологии формирующего оценивания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48212" y="1615445"/>
            <a:ext cx="4072260" cy="27753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08" tIns="45704" rIns="91408" bIns="45704">
            <a:spAutoFit/>
          </a:bodyPr>
          <a:lstStyle/>
          <a:p>
            <a:pPr marL="342778" indent="-342778">
              <a:buFont typeface="Wingdings" panose="05000000000000000000" pitchFamily="2" charset="2"/>
              <a:buChar char="ü"/>
              <a:defRPr/>
            </a:pPr>
            <a:r>
              <a:rPr lang="ru-RU" sz="2800" dirty="0"/>
              <a:t>разработка рабочей программы педагога;</a:t>
            </a:r>
          </a:p>
          <a:p>
            <a:pPr marL="342778" indent="-342778">
              <a:buFont typeface="Wingdings" panose="05000000000000000000" pitchFamily="2" charset="2"/>
              <a:buChar char="ü"/>
              <a:defRPr/>
            </a:pPr>
            <a:r>
              <a:rPr lang="ru-RU" sz="2800" dirty="0"/>
              <a:t>планирование образовательных результатов учащихся по учебным темам.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538" y="2211298"/>
            <a:ext cx="3902620" cy="1979795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08" tIns="45704" rIns="91408" bIns="45704"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ШАГ 1</a:t>
            </a:r>
          </a:p>
          <a:p>
            <a:pPr algn="ctr" eaLnBrk="1" hangingPunct="1"/>
            <a:r>
              <a:rPr lang="ru-RU" altLang="ru-RU" sz="2400" b="1" dirty="0">
                <a:solidFill>
                  <a:srgbClr val="882C25"/>
                </a:solidFill>
              </a:rPr>
              <a:t>Планирование </a:t>
            </a:r>
            <a:r>
              <a:rPr lang="ru-RU" altLang="ru-RU" sz="2400" b="1">
                <a:solidFill>
                  <a:srgbClr val="882C25"/>
                </a:solidFill>
              </a:rPr>
              <a:t>образовательных </a:t>
            </a:r>
            <a:r>
              <a:rPr lang="ru-RU" altLang="ru-RU" sz="2400" b="1" smtClean="0">
                <a:solidFill>
                  <a:srgbClr val="882C25"/>
                </a:solidFill>
              </a:rPr>
              <a:t>результатов </a:t>
            </a:r>
            <a:r>
              <a:rPr lang="ru-RU" altLang="ru-RU" sz="2400" b="1" dirty="0">
                <a:solidFill>
                  <a:srgbClr val="882C25"/>
                </a:solidFill>
              </a:rPr>
              <a:t>учащихся по темам</a:t>
            </a:r>
          </a:p>
        </p:txBody>
      </p:sp>
      <p:pic>
        <p:nvPicPr>
          <p:cNvPr id="41991" name="Picture 2" descr="C:\Users\Таня\Desktop\СЕНТЯБРЬ\Формирующее оценивание\illustration-of-data-analysis-graph_53876-587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848" y="4252914"/>
            <a:ext cx="1384573" cy="184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8" descr="E:\++++05 05 РАБОЧИЙ СТОЛ\ПРЕЗЕНТАЦИИ МИНСК\ЕДИНСТВО\pamiatka_miesto_piedaghoghiki_sriedi_nauk_o_chieloviekie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844" y="4573591"/>
            <a:ext cx="2710144" cy="195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65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4" y="116632"/>
            <a:ext cx="8208910" cy="149817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Организация планирования ожидаемых результатов в МАОУ СОШ 104.</a:t>
            </a:r>
            <a:br>
              <a:rPr lang="ru-RU" sz="2800" b="1" dirty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800" b="1" i="1" dirty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Cambria" pitchFamily="18" charset="0"/>
              </a:rPr>
              <a:t>Как реализуется первый шаг алгоритма?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8154987"/>
              </p:ext>
            </p:extLst>
          </p:nvPr>
        </p:nvGraphicFramePr>
        <p:xfrm>
          <a:off x="457200" y="1916115"/>
          <a:ext cx="8229600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8244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4" y="274638"/>
            <a:ext cx="8784976" cy="850106"/>
          </a:xfrm>
        </p:spPr>
        <p:txBody>
          <a:bodyPr>
            <a:noAutofit/>
          </a:bodyPr>
          <a:lstStyle/>
          <a:p>
            <a:r>
              <a:rPr lang="ru-RU" sz="3200" b="1" dirty="0">
                <a:ln w="10541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Из Программы </a:t>
            </a:r>
            <a:r>
              <a:rPr lang="ru-RU" sz="3200" b="1" dirty="0" smtClean="0">
                <a:ln w="10541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Согласования</a:t>
            </a:r>
            <a:endParaRPr lang="ru-RU" sz="3200" b="1" dirty="0">
              <a:ln w="10541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86409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800" i="1" dirty="0">
                <a:ea typeface="Calibri"/>
              </a:rPr>
              <a:t>Планирование развития УУД по возрастным периодам.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>
                <a:solidFill>
                  <a:prstClr val="black"/>
                </a:solidFill>
                <a:ea typeface="Times New Roman"/>
              </a:rPr>
              <a:t>Формирование и развитие умений, навыков самоконтроля, самооценки</a:t>
            </a:r>
            <a:endParaRPr lang="ru-RU" sz="2000" dirty="0">
              <a:solidFill>
                <a:prstClr val="black"/>
              </a:solidFill>
              <a:ea typeface="Calibri"/>
            </a:endParaRPr>
          </a:p>
          <a:p>
            <a:pPr marL="0" indent="0">
              <a:spcBef>
                <a:spcPts val="600"/>
              </a:spcBef>
              <a:buNone/>
            </a:pPr>
            <a:endParaRPr lang="ru-RU" i="1" dirty="0" smtClean="0">
              <a:ea typeface="Calibri"/>
            </a:endParaRPr>
          </a:p>
          <a:p>
            <a:pPr marL="0" indent="0">
              <a:spcBef>
                <a:spcPts val="600"/>
              </a:spcBef>
              <a:buNone/>
            </a:pPr>
            <a:endParaRPr lang="ru-RU" dirty="0">
              <a:ea typeface="Calibri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335196"/>
              </p:ext>
            </p:extLst>
          </p:nvPr>
        </p:nvGraphicFramePr>
        <p:xfrm>
          <a:off x="251522" y="1916834"/>
          <a:ext cx="8640959" cy="462523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11979"/>
                <a:gridCol w="2112656"/>
                <a:gridCol w="2544117"/>
                <a:gridCol w="1872207"/>
              </a:tblGrid>
              <a:tr h="248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5-6 классы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7-8 классы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9 класс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10 -11 класс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6429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49860" algn="l"/>
                        </a:tabLs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Иметь</a:t>
                      </a:r>
                      <a:r>
                        <a:rPr lang="ru-RU" sz="24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представление</a:t>
                      </a:r>
                      <a:r>
                        <a:rPr lang="ru-RU" sz="24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об умении осуществлять самоконтроль, самооценку, понимать роль самооценки в развитии 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Times New Roman"/>
                        </a:rPr>
                        <a:t>личности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49860" algn="l"/>
                        </a:tabLs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Расширение представления </a:t>
                      </a: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о роли  самооценки, самоконтроля в учебной деятельности и в жизненных ситуациях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49860" algn="l"/>
                        </a:tabLs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Углубление представления </a:t>
                      </a: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о роли самоконтроля, </a:t>
                      </a:r>
                      <a:r>
                        <a:rPr lang="ru-RU" sz="2400" dirty="0" err="1">
                          <a:effectLst/>
                          <a:latin typeface="Times New Roman"/>
                          <a:ea typeface="Times New Roman"/>
                        </a:rPr>
                        <a:t>самооценивания</a:t>
                      </a: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 как механизма </a:t>
                      </a:r>
                      <a:r>
                        <a:rPr lang="ru-RU" sz="2400" dirty="0" err="1">
                          <a:effectLst/>
                          <a:latin typeface="Times New Roman"/>
                          <a:ea typeface="Times New Roman"/>
                        </a:rPr>
                        <a:t>саморегуляции</a:t>
                      </a: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, самосовершенствования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Самостоятельное определение </a:t>
                      </a: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параметров и критериев успешности реализации проектов, планов, задач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664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2824163" y="4248150"/>
            <a:ext cx="808435" cy="1098550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35996" y="1855338"/>
            <a:ext cx="4510359" cy="19797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08" tIns="45704" rIns="91408" bIns="45704" anchor="ctr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prstClr val="black"/>
                </a:solidFill>
              </a:rPr>
              <a:t>Чтобы цель обучения была диагностируемой, она должна быть сформулирована с точки зрения деятельности ученика, а не учителя. </a:t>
            </a:r>
          </a:p>
        </p:txBody>
      </p:sp>
      <p:pic>
        <p:nvPicPr>
          <p:cNvPr id="43014" name="Picture 8" descr="E:\++++05 05 РАБОЧИЙ СТОЛ\ПРЕЗЕНТАЦИИ МИНСК\ЕДИНСТВО\pamiatka_miesto_piedaghoghiki_sriedi_nauk_o_chieloviekie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316" y="4537076"/>
            <a:ext cx="2662370" cy="191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2" descr="C:\Users\Таня\Desktop\СЕНТЯБРЬ\Формирующее оценивание\golden-cup-with-arrow-hitting-in-the-target-center_3446-45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EFF"/>
              </a:clrFrom>
              <a:clrTo>
                <a:srgbClr val="FB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675" y="4375150"/>
            <a:ext cx="1275008" cy="17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00447" y="1666910"/>
            <a:ext cx="4140459" cy="2356649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08" tIns="45704" rIns="91408" bIns="45704"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ШАГ 2</a:t>
            </a:r>
          </a:p>
          <a:p>
            <a:pPr algn="ctr"/>
            <a:r>
              <a:rPr lang="ru-RU" altLang="ru-RU" sz="2400" b="1" dirty="0">
                <a:solidFill>
                  <a:srgbClr val="882C25"/>
                </a:solidFill>
              </a:rPr>
              <a:t>Планирование цели урока как образовательного результата деятельности учащихся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8" y="476674"/>
            <a:ext cx="8280919" cy="1138741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lIns="91408" tIns="45704" rIns="91408" bIns="45704">
            <a:spAutoFit/>
          </a:bodyPr>
          <a:lstStyle/>
          <a:p>
            <a:pPr algn="ctr">
              <a:defRPr/>
            </a:pPr>
            <a:r>
              <a:rPr lang="ru-RU" sz="3400" b="1" dirty="0">
                <a:solidFill>
                  <a:srgbClr val="00ADDC">
                    <a:lumMod val="75000"/>
                  </a:srgbClr>
                </a:solidFill>
              </a:rPr>
              <a:t>Алгоритм реализации технологии формирующего оценивания</a:t>
            </a:r>
          </a:p>
        </p:txBody>
      </p:sp>
    </p:spTree>
    <p:extLst>
      <p:ext uri="{BB962C8B-B14F-4D97-AF65-F5344CB8AC3E}">
        <p14:creationId xmlns:p14="http://schemas.microsoft.com/office/powerpoint/2010/main" val="90728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/>
              <a:t>Диагностично</a:t>
            </a:r>
            <a:r>
              <a:rPr lang="ru-RU" sz="3200" dirty="0"/>
              <a:t> сформулированные цели урока истории: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ru-RU" sz="3200" dirty="0" smtClean="0">
                <a:solidFill>
                  <a:schemeClr val="tx2"/>
                </a:solidFill>
              </a:rPr>
              <a:t>«</a:t>
            </a:r>
            <a:r>
              <a:rPr lang="ru-RU" sz="3200" b="1" i="1" dirty="0" smtClean="0">
                <a:solidFill>
                  <a:schemeClr val="tx2"/>
                </a:solidFill>
              </a:rPr>
              <a:t>Ученик должен научиться показывать на карте территории европейских государств раннего Средневековья</a:t>
            </a:r>
            <a:r>
              <a:rPr lang="ru-RU" sz="3200" dirty="0" smtClean="0">
                <a:solidFill>
                  <a:schemeClr val="tx2"/>
                </a:solidFill>
              </a:rPr>
              <a:t>»; </a:t>
            </a:r>
          </a:p>
          <a:p>
            <a:pPr marL="457200" indent="-457200"/>
            <a:r>
              <a:rPr lang="ru-RU" sz="3200" dirty="0" smtClean="0">
                <a:solidFill>
                  <a:schemeClr val="tx2"/>
                </a:solidFill>
              </a:rPr>
              <a:t>«</a:t>
            </a:r>
            <a:r>
              <a:rPr lang="ru-RU" sz="3200" b="1" i="1" dirty="0">
                <a:solidFill>
                  <a:schemeClr val="tx2"/>
                </a:solidFill>
              </a:rPr>
              <a:t>Ученик должен объяснять причины, итоги и последствия распространения христианства в Европе</a:t>
            </a:r>
            <a:r>
              <a:rPr lang="ru-RU" sz="3200" dirty="0" smtClean="0">
                <a:solidFill>
                  <a:schemeClr val="tx2"/>
                </a:solidFill>
              </a:rPr>
              <a:t>».</a:t>
            </a:r>
            <a:endParaRPr lang="ru-RU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684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2858691" y="4284663"/>
            <a:ext cx="808434" cy="1098550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13698" y="1844826"/>
            <a:ext cx="3769519" cy="235664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8" tIns="45704" rIns="91408" bIns="45704">
            <a:spAutoFit/>
          </a:bodyPr>
          <a:lstStyle/>
          <a:p>
            <a:pPr marL="342778" indent="-342778"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prstClr val="black"/>
                </a:solidFill>
              </a:rPr>
              <a:t>Трансформирование цели в задачи урока;</a:t>
            </a:r>
          </a:p>
          <a:p>
            <a:pPr marL="171390" indent="-171390">
              <a:buFont typeface="Wingdings" pitchFamily="2" charset="2"/>
              <a:buChar char="ü"/>
              <a:defRPr/>
            </a:pPr>
            <a:endParaRPr lang="ru-RU" sz="2400" dirty="0">
              <a:solidFill>
                <a:prstClr val="black"/>
              </a:solidFill>
            </a:endParaRPr>
          </a:p>
          <a:p>
            <a:pPr marL="342778" indent="-342778"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prstClr val="black"/>
                </a:solidFill>
              </a:rPr>
              <a:t>решение всех задач урока должно привести к достижению цели.</a:t>
            </a:r>
          </a:p>
        </p:txBody>
      </p:sp>
      <p:pic>
        <p:nvPicPr>
          <p:cNvPr id="44038" name="Picture 8" descr="E:\++++05 05 РАБОЧИЙ СТОЛ\ПРЕЗЕНТАЦИИ МИНСК\ЕДИНСТВО\pamiatka_miesto_piedaghoghiki_sriedi_nauk_o_chieloviekie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844" y="4573591"/>
            <a:ext cx="2710144" cy="195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3" descr="C:\Users\Таня\Desktop\СЕНТЯБРЬ\Формирующее оценивание\illustration-of-switch-arrows_53876-563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606" y="4292603"/>
            <a:ext cx="1204000" cy="160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57322" y="1844840"/>
            <a:ext cx="3842569" cy="2308292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08" tIns="45704" rIns="91408" bIns="45704"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ШАГ 3</a:t>
            </a:r>
          </a:p>
          <a:p>
            <a:pPr algn="ctr"/>
            <a:r>
              <a:rPr lang="ru-RU" altLang="ru-RU" sz="2400" b="1" dirty="0">
                <a:solidFill>
                  <a:srgbClr val="882C25"/>
                </a:solidFill>
              </a:rPr>
              <a:t>Формирование задач урока </a:t>
            </a:r>
          </a:p>
          <a:p>
            <a:pPr algn="ctr"/>
            <a:r>
              <a:rPr lang="ru-RU" altLang="ru-RU" sz="2400" b="1" dirty="0">
                <a:solidFill>
                  <a:srgbClr val="882C25"/>
                </a:solidFill>
              </a:rPr>
              <a:t>как шагов деятельности учащихся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8" y="476674"/>
            <a:ext cx="8280919" cy="1138741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lIns="91408" tIns="45704" rIns="91408" bIns="45704">
            <a:spAutoFit/>
          </a:bodyPr>
          <a:lstStyle/>
          <a:p>
            <a:pPr algn="ctr">
              <a:defRPr/>
            </a:pPr>
            <a:r>
              <a:rPr lang="ru-RU" sz="3400" b="1" dirty="0">
                <a:solidFill>
                  <a:srgbClr val="00ADDC">
                    <a:lumMod val="75000"/>
                  </a:srgbClr>
                </a:solidFill>
              </a:rPr>
              <a:t>Алгоритм реализации технологии формирующего оценивания</a:t>
            </a:r>
          </a:p>
        </p:txBody>
      </p:sp>
    </p:spTree>
    <p:extLst>
      <p:ext uri="{BB962C8B-B14F-4D97-AF65-F5344CB8AC3E}">
        <p14:creationId xmlns:p14="http://schemas.microsoft.com/office/powerpoint/2010/main" val="363753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94122"/>
          </a:xfrm>
        </p:spPr>
        <p:txBody>
          <a:bodyPr/>
          <a:lstStyle/>
          <a:p>
            <a:pPr algn="l"/>
            <a:r>
              <a:rPr lang="ru-RU" sz="4000" dirty="0" smtClean="0"/>
              <a:t>   Содержание: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8650" indent="-514350">
              <a:buFont typeface="+mj-lt"/>
              <a:buAutoNum type="arabicPeriod"/>
            </a:pPr>
            <a:r>
              <a:rPr lang="ru-RU" sz="2800" dirty="0" smtClean="0"/>
              <a:t>Теоретические подходы к формирующему оцениванию и проблемы возникающие при его проведении.</a:t>
            </a:r>
          </a:p>
          <a:p>
            <a:pPr marL="628650" indent="-514350">
              <a:buFont typeface="+mj-lt"/>
              <a:buAutoNum type="arabicPeriod"/>
            </a:pPr>
            <a:r>
              <a:rPr lang="ru-RU" sz="2800" dirty="0" smtClean="0"/>
              <a:t>Принципы </a:t>
            </a:r>
            <a:r>
              <a:rPr lang="ru-RU" sz="2800" dirty="0" err="1" smtClean="0"/>
              <a:t>критериального</a:t>
            </a:r>
            <a:r>
              <a:rPr lang="ru-RU" sz="2800" dirty="0" smtClean="0"/>
              <a:t> оценивания.</a:t>
            </a:r>
          </a:p>
          <a:p>
            <a:pPr marL="628650" indent="-514350">
              <a:buFont typeface="+mj-lt"/>
              <a:buAutoNum type="arabicPeriod"/>
            </a:pPr>
            <a:r>
              <a:rPr lang="ru-RU" sz="2800" dirty="0" smtClean="0"/>
              <a:t>Система работы учителя по использованию формирующего и </a:t>
            </a:r>
            <a:r>
              <a:rPr lang="ru-RU" sz="2800" dirty="0" err="1" smtClean="0"/>
              <a:t>критериального</a:t>
            </a:r>
            <a:r>
              <a:rPr lang="ru-RU" sz="2800" dirty="0" smtClean="0"/>
              <a:t> оценивания на примере предметов общественно-научного цикла.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30240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Пробное действие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85794"/>
            <a:ext cx="7829576" cy="11430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Опишите устройство Челябинской крепости</a:t>
            </a:r>
            <a:endParaRPr lang="ru-RU" dirty="0"/>
          </a:p>
        </p:txBody>
      </p:sp>
      <p:pic>
        <p:nvPicPr>
          <p:cNvPr id="20482" name="Picture 2" descr="https://nashchelyabinsk.ru/media/main_images/cce9f1a50a2a4d368ee80a4ba488725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19" y="1714488"/>
            <a:ext cx="8509007" cy="47863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5919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Целеполагание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86304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Назовите цель урока.</a:t>
            </a:r>
          </a:p>
          <a:p>
            <a:pPr marL="514350" indent="-514350">
              <a:buAutoNum type="arabicPeriod"/>
            </a:pPr>
            <a:r>
              <a:rPr lang="ru-RU" dirty="0" smtClean="0"/>
              <a:t>Составьте план урока</a:t>
            </a:r>
            <a:endParaRPr lang="ru-RU" dirty="0"/>
          </a:p>
        </p:txBody>
      </p:sp>
      <p:pic>
        <p:nvPicPr>
          <p:cNvPr id="21506" name="Picture 2" descr="https://pbs.twimg.com/media/CljfROVWkAA4zYl.jpg: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143248"/>
            <a:ext cx="5394508" cy="31598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7597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Игра «План Челябинской крепости»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1600200"/>
            <a:ext cx="525780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2530" name="Picture 2" descr="http://www.chelmuseum.ru/upload/medialibrary/e34/e34bc5576dce28f1e132e07cf54283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3437" y="1357298"/>
            <a:ext cx="7091809" cy="5214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436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5geografiya.net/datas/geografija/Osnovanie-CHeljabinska/0007-007-Plan-CHeljabinskoj-krepos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825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92867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Задание по плану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421484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В каком направлении течет река Миасс?</a:t>
            </a:r>
          </a:p>
          <a:p>
            <a:pPr marL="514350" indent="-514350">
              <a:buAutoNum type="arabicPeriod"/>
            </a:pPr>
            <a:r>
              <a:rPr lang="ru-RU" dirty="0" smtClean="0"/>
              <a:t>На каком берегу Миасса построили крепость?</a:t>
            </a:r>
          </a:p>
          <a:p>
            <a:pPr marL="514350" indent="-514350">
              <a:buAutoNum type="arabicPeriod"/>
            </a:pPr>
            <a:r>
              <a:rPr lang="ru-RU" dirty="0" smtClean="0"/>
              <a:t>Возле каких ворот расположился мост через реку Миасс?</a:t>
            </a:r>
          </a:p>
          <a:p>
            <a:pPr marL="514350" indent="-514350">
              <a:buAutoNum type="arabicPeriod"/>
            </a:pPr>
            <a:r>
              <a:rPr lang="ru-RU" dirty="0" smtClean="0"/>
              <a:t>В какой части крепости пороховой погреб?</a:t>
            </a:r>
            <a:endParaRPr lang="ru-RU" dirty="0"/>
          </a:p>
        </p:txBody>
      </p:sp>
      <p:pic>
        <p:nvPicPr>
          <p:cNvPr id="23554" name="Picture 2" descr="https://cont.ws/uploads/posts2/7435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357694"/>
            <a:ext cx="6215074" cy="22424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3949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350046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Самопроверка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2786082" cy="19002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Максимально 4 балла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857620" y="357166"/>
          <a:ext cx="5095863" cy="5991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207"/>
                <a:gridCol w="566207"/>
                <a:gridCol w="566207"/>
                <a:gridCol w="566207"/>
                <a:gridCol w="566207"/>
                <a:gridCol w="566207"/>
                <a:gridCol w="566207"/>
                <a:gridCol w="566207"/>
                <a:gridCol w="566207"/>
              </a:tblGrid>
              <a:tr h="39941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399415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399415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9941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9941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994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</a:tr>
              <a:tr h="39941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9941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9941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9941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9941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9941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9941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9941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9941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578" name="Picture 2" descr="https://pandia.ru/text/78/403/images/image002_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86190"/>
            <a:ext cx="3268178" cy="18097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8580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1450184" y="4011613"/>
            <a:ext cx="808435" cy="1098550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674" y="1896432"/>
            <a:ext cx="3938588" cy="1979795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8" tIns="45704" rIns="91408" bIns="45704"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ШАГ 4</a:t>
            </a:r>
          </a:p>
          <a:p>
            <a:pPr algn="ctr"/>
            <a:r>
              <a:rPr lang="ru-RU" altLang="ru-RU" sz="2400" b="1" dirty="0">
                <a:solidFill>
                  <a:srgbClr val="882C25"/>
                </a:solidFill>
              </a:rPr>
              <a:t>Формулирование критериев оценивания деятельности учащихся на уроке</a:t>
            </a:r>
          </a:p>
        </p:txBody>
      </p:sp>
      <p:pic>
        <p:nvPicPr>
          <p:cNvPr id="45062" name="Picture 2" descr="C:\Users\Таня\Desktop\СЕНТЯБРЬ\Формирующее оценивание\illustration-of-touch-screen-hand-gesture_53876-560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4" y="4011616"/>
            <a:ext cx="995412" cy="132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788026" y="1645435"/>
            <a:ext cx="4176463" cy="37856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08" tIns="45704" rIns="91408" bIns="45704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prstClr val="black"/>
                </a:solidFill>
              </a:rPr>
              <a:t>ХАРАКТЕРИСТИКИ КРИТЕРИЕВ ОЦЕНИВАНИЯ:</a:t>
            </a:r>
          </a:p>
          <a:p>
            <a:pPr marL="285650" indent="-285650"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prstClr val="black"/>
                </a:solidFill>
              </a:rPr>
              <a:t>однозначные: результат оценивания не должен зависеть от личностей оценивающего и оцениваемого;</a:t>
            </a:r>
          </a:p>
          <a:p>
            <a:pPr marL="285650" indent="-285650"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prstClr val="black"/>
                </a:solidFill>
              </a:rPr>
              <a:t>понятные не только учителю, но и учащимся;</a:t>
            </a:r>
          </a:p>
          <a:p>
            <a:pPr marL="285650" indent="-285650"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prstClr val="black"/>
                </a:solidFill>
              </a:rPr>
              <a:t>конкретные: без абстрактных формулировок,  дающие возможность однозначно оценить результат деятельности ученика.</a:t>
            </a:r>
          </a:p>
        </p:txBody>
      </p:sp>
      <p:pic>
        <p:nvPicPr>
          <p:cNvPr id="45064" name="Picture 8" descr="E:\++++05 05 РАБОЧИЙ СТОЛ\ПРЕЗЕНТАЦИИ МИНСК\ЕДИНСТВО\pamiatka_miesto_piedaghoghiki_sriedi_nauk_o_chieloviekie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335" y="4300539"/>
            <a:ext cx="2790916" cy="200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5538" y="476674"/>
            <a:ext cx="8280919" cy="1138741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lIns="91408" tIns="45704" rIns="91408" bIns="45704">
            <a:spAutoFit/>
          </a:bodyPr>
          <a:lstStyle/>
          <a:p>
            <a:pPr algn="ctr">
              <a:defRPr/>
            </a:pPr>
            <a:r>
              <a:rPr lang="ru-RU" sz="3400" b="1" dirty="0">
                <a:solidFill>
                  <a:srgbClr val="00ADDC">
                    <a:lumMod val="75000"/>
                  </a:srgbClr>
                </a:solidFill>
              </a:rPr>
              <a:t>Алгоритм реализации технологии формирующего оценивания</a:t>
            </a:r>
          </a:p>
        </p:txBody>
      </p:sp>
    </p:spTree>
    <p:extLst>
      <p:ext uri="{BB962C8B-B14F-4D97-AF65-F5344CB8AC3E}">
        <p14:creationId xmlns:p14="http://schemas.microsoft.com/office/powerpoint/2010/main" val="124679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Принципы </a:t>
            </a:r>
            <a:r>
              <a:rPr lang="ru-RU" sz="3600" dirty="0" err="1" smtClean="0"/>
              <a:t>критериального</a:t>
            </a:r>
            <a:r>
              <a:rPr lang="ru-RU" sz="3600" dirty="0" smtClean="0"/>
              <a:t> оценивания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877760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9507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404664"/>
            <a:ext cx="8244408" cy="5996136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Критериальное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 оценивание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– это процесс, основанный на </a:t>
            </a:r>
            <a:r>
              <a:rPr lang="ru-RU" sz="3200" dirty="0">
                <a:solidFill>
                  <a:srgbClr val="C00000"/>
                </a:solidFill>
              </a:rPr>
              <a:t>сравнении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rgbClr val="C00000"/>
                </a:solidFill>
              </a:rPr>
              <a:t>учебных достижений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учащихся с 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четко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определенными, 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коллективно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выработанными, 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заранее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известными всем участникам процесса </a:t>
            </a:r>
            <a:r>
              <a:rPr lang="ru-RU" sz="3200" dirty="0">
                <a:solidFill>
                  <a:srgbClr val="C00000"/>
                </a:solidFill>
              </a:rPr>
              <a:t>критериями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, соответствующими целям и содержанию образования, способствующими формированию учебно-познавательной компетентности учащихся.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0297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Критерии оценивания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4000" dirty="0"/>
              <a:t>Рассматривая с учениками определения</a:t>
            </a:r>
          </a:p>
          <a:p>
            <a:pPr marL="0" indent="0">
              <a:buNone/>
            </a:pPr>
            <a:r>
              <a:rPr lang="ru-RU" sz="4000" dirty="0"/>
              <a:t>• «Образцовый ответ»  (5-6 баллов).</a:t>
            </a:r>
          </a:p>
          <a:p>
            <a:pPr marL="0" indent="0">
              <a:buNone/>
            </a:pPr>
            <a:r>
              <a:rPr lang="ru-RU" sz="4000" dirty="0"/>
              <a:t>• «Адекватный ответ» (4 или 3 балла).</a:t>
            </a:r>
          </a:p>
          <a:p>
            <a:pPr marL="0" indent="0">
              <a:buNone/>
            </a:pPr>
            <a:r>
              <a:rPr lang="ru-RU" sz="4000" dirty="0"/>
              <a:t>• «Нуждается в исправлении» (3-1 балл).</a:t>
            </a:r>
          </a:p>
          <a:p>
            <a:pPr marL="0" indent="0">
              <a:buNone/>
            </a:pPr>
            <a:r>
              <a:rPr lang="ru-RU" sz="4000" dirty="0"/>
              <a:t>• «Нет ответа» (0 баллов).</a:t>
            </a:r>
          </a:p>
          <a:p>
            <a:pPr marL="0" indent="0">
              <a:buNone/>
            </a:pPr>
            <a:r>
              <a:rPr lang="ru-RU" sz="4000" dirty="0"/>
              <a:t>Можно предложить проанализировать достоинства и недостатки письменных ответов, используя рубрики в качестве критерия</a:t>
            </a:r>
            <a:r>
              <a:rPr lang="ru-RU" sz="40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3631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066130"/>
          </a:xfrm>
        </p:spPr>
        <p:txBody>
          <a:bodyPr/>
          <a:lstStyle/>
          <a:p>
            <a:pPr algn="ctr"/>
            <a:r>
              <a:rPr lang="ru-RU" sz="3600" dirty="0" smtClean="0"/>
              <a:t>Новые подходы к оцениванию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871722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92308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274639"/>
            <a:ext cx="8856984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dirty="0" smtClean="0"/>
              <a:t>М.А</a:t>
            </a:r>
            <a:r>
              <a:rPr lang="ru-RU" sz="2400" dirty="0"/>
              <a:t>. </a:t>
            </a:r>
            <a:r>
              <a:rPr lang="ru-RU" sz="2400" dirty="0" err="1"/>
              <a:t>Ступницкая</a:t>
            </a:r>
            <a:r>
              <a:rPr lang="ru-RU" sz="2400" dirty="0"/>
              <a:t>  </a:t>
            </a:r>
            <a:r>
              <a:rPr lang="ru-RU" sz="2400" dirty="0" err="1"/>
              <a:t>Критериальное</a:t>
            </a:r>
            <a:r>
              <a:rPr lang="ru-RU" sz="2400" dirty="0"/>
              <a:t> оценивание: что это такое и как оно работает. </a:t>
            </a:r>
            <a:br>
              <a:rPr lang="ru-RU" sz="2400" dirty="0"/>
            </a:br>
            <a:r>
              <a:rPr lang="ru-RU" sz="2400" i="1" dirty="0"/>
              <a:t>Ж-л Школьные технологии № 6 – 2014г.</a:t>
            </a:r>
            <a:br>
              <a:rPr lang="ru-RU" sz="2400" i="1" dirty="0"/>
            </a:br>
            <a:endParaRPr lang="ru-RU" sz="2400" b="1" dirty="0">
              <a:ln w="11430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2782853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48789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819532096"/>
              </p:ext>
            </p:extLst>
          </p:nvPr>
        </p:nvGraphicFramePr>
        <p:xfrm>
          <a:off x="683568" y="980728"/>
          <a:ext cx="609600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19177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Оценивание и целеполагание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chemeClr val="accent5">
                    <a:lumMod val="75000"/>
                  </a:schemeClr>
                </a:solidFill>
              </a:rPr>
              <a:t>Преподаватели должны многократно инструктировать учеников и упражняться в использовании оценочных рубрик с чётко определёнными критериями и в том, как достичь каждого критерия.</a:t>
            </a:r>
          </a:p>
          <a:p>
            <a:pPr marL="0" indent="0" algn="r">
              <a:buNone/>
            </a:pPr>
            <a:r>
              <a:rPr lang="ru-RU" sz="2000" i="1" dirty="0">
                <a:solidFill>
                  <a:schemeClr val="accent5">
                    <a:lumMod val="75000"/>
                  </a:schemeClr>
                </a:solidFill>
              </a:rPr>
              <a:t>Статья </a:t>
            </a:r>
            <a:r>
              <a:rPr lang="ru-RU" sz="2000" i="1" dirty="0" err="1">
                <a:solidFill>
                  <a:schemeClr val="accent5">
                    <a:lumMod val="75000"/>
                  </a:schemeClr>
                </a:solidFill>
              </a:rPr>
              <a:t>Критериальное</a:t>
            </a:r>
            <a:r>
              <a:rPr lang="ru-RU" sz="2000" i="1" dirty="0">
                <a:solidFill>
                  <a:schemeClr val="accent5">
                    <a:lumMod val="75000"/>
                  </a:schemeClr>
                </a:solidFill>
              </a:rPr>
              <a:t> оценивание </a:t>
            </a:r>
            <a:r>
              <a:rPr lang="ru-RU" sz="2000" i="1" dirty="0" err="1">
                <a:solidFill>
                  <a:schemeClr val="accent5">
                    <a:lumMod val="75000"/>
                  </a:schemeClr>
                </a:solidFill>
              </a:rPr>
              <a:t>Пинская</a:t>
            </a:r>
            <a:r>
              <a:rPr lang="ru-RU" sz="2000" i="1" dirty="0">
                <a:solidFill>
                  <a:schemeClr val="accent5">
                    <a:lumMod val="75000"/>
                  </a:schemeClr>
                </a:solidFill>
              </a:rPr>
              <a:t> М.А.</a:t>
            </a:r>
          </a:p>
          <a:p>
            <a:pPr marL="0" indent="0" algn="r">
              <a:buNone/>
            </a:pPr>
            <a:r>
              <a:rPr lang="ru-RU" sz="2000" i="1" dirty="0">
                <a:solidFill>
                  <a:schemeClr val="accent5">
                    <a:lumMod val="75000"/>
                  </a:schemeClr>
                </a:solidFill>
              </a:rPr>
              <a:t> ж-л Школьные технологии №3 - 2010</a:t>
            </a:r>
          </a:p>
        </p:txBody>
      </p:sp>
    </p:spTree>
    <p:extLst>
      <p:ext uri="{BB962C8B-B14F-4D97-AF65-F5344CB8AC3E}">
        <p14:creationId xmlns:p14="http://schemas.microsoft.com/office/powerpoint/2010/main" val="30396614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Маршрутный лист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подготовки 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к контроль-ной работе по теме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«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Духовный мир человека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»</a:t>
            </a:r>
            <a:r>
              <a:rPr lang="ru-RU" sz="2800" b="1" dirty="0">
                <a:solidFill>
                  <a:srgbClr val="7030A0"/>
                </a:solidFill>
              </a:rPr>
              <a:t/>
            </a:r>
            <a:br>
              <a:rPr lang="ru-RU" sz="2800" b="1" dirty="0">
                <a:solidFill>
                  <a:srgbClr val="7030A0"/>
                </a:solidFill>
              </a:rPr>
            </a:b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236530"/>
              </p:ext>
            </p:extLst>
          </p:nvPr>
        </p:nvGraphicFramePr>
        <p:xfrm>
          <a:off x="457200" y="1600200"/>
          <a:ext cx="76200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7008"/>
                <a:gridCol w="163299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effectLst/>
                          <a:latin typeface="Times New Roman"/>
                          <a:ea typeface="Calibri"/>
                        </a:rPr>
                        <a:t>Знания и умения, необходимые для выполнения контрольной работы</a:t>
                      </a:r>
                      <a:endParaRPr lang="ru-RU" sz="18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Тип задания ЕГЭ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Знать понятия: духовность, мораль, мировоззрение, категорический императив, ценности. Уметь составить предложения-суждения.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 Уметь выделять и характеризовать типы мышления. Приводить примеры каждого типа.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 Уметь объяснить те или иные духовные ориентиры личности, высказать свое отношение, аргументировать позицию.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18409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18105" y="215977"/>
            <a:ext cx="8368878" cy="1383695"/>
          </a:xfrm>
        </p:spPr>
        <p:txBody>
          <a:bodyPr/>
          <a:lstStyle/>
          <a:p>
            <a:pPr eaLnBrk="1" hangingPunct="1"/>
            <a:r>
              <a:rPr lang="ru-RU" sz="2500" dirty="0">
                <a:solidFill>
                  <a:srgbClr val="311BD5"/>
                </a:solidFill>
              </a:rPr>
              <a:t>Прием: «</a:t>
            </a:r>
            <a:r>
              <a:rPr lang="ru-RU" dirty="0" smtClean="0">
                <a:solidFill>
                  <a:srgbClr val="1403ED"/>
                </a:solidFill>
              </a:rPr>
              <a:t>Лента Успеха»</a:t>
            </a:r>
            <a:br>
              <a:rPr lang="ru-RU" dirty="0" smtClean="0">
                <a:solidFill>
                  <a:srgbClr val="1403ED"/>
                </a:solidFill>
              </a:rPr>
            </a:br>
            <a:r>
              <a:rPr lang="ru-RU" sz="2500" dirty="0">
                <a:solidFill>
                  <a:srgbClr val="311BD5"/>
                </a:solidFill>
              </a:rPr>
              <a:t>Тема «Человек на Земле» 7 класс География</a:t>
            </a:r>
          </a:p>
        </p:txBody>
      </p:sp>
      <p:sp>
        <p:nvSpPr>
          <p:cNvPr id="5152" name="Прямоугольник 5"/>
          <p:cNvSpPr>
            <a:spLocks noChangeArrowheads="1"/>
          </p:cNvSpPr>
          <p:nvPr/>
        </p:nvSpPr>
        <p:spPr bwMode="auto">
          <a:xfrm>
            <a:off x="479162" y="2910651"/>
            <a:ext cx="8124588" cy="354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33" tIns="40067" rIns="80133" bIns="40067">
            <a:spAutoFit/>
          </a:bodyPr>
          <a:lstStyle/>
          <a:p>
            <a:pPr algn="ctr" defTabSz="9140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500" dirty="0">
                <a:solidFill>
                  <a:srgbClr val="311BD5"/>
                </a:solidFill>
                <a:cs typeface="Arial" charset="0"/>
              </a:rPr>
              <a:t>Зачем оценивать?     </a:t>
            </a:r>
            <a:r>
              <a:rPr lang="ru-RU" sz="2500" dirty="0">
                <a:solidFill>
                  <a:prstClr val="black"/>
                </a:solidFill>
                <a:cs typeface="Arial" charset="0"/>
              </a:rPr>
              <a:t>Адекватная самооценка</a:t>
            </a:r>
            <a:endParaRPr lang="ru-RU" sz="2500" dirty="0">
              <a:solidFill>
                <a:srgbClr val="311BD5"/>
              </a:solidFill>
              <a:cs typeface="Arial" charset="0"/>
            </a:endParaRPr>
          </a:p>
          <a:p>
            <a:pPr defTabSz="9140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500" dirty="0">
                <a:solidFill>
                  <a:srgbClr val="311BD5"/>
                </a:solidFill>
                <a:cs typeface="Arial" charset="0"/>
              </a:rPr>
              <a:t>Что оценивать? </a:t>
            </a:r>
          </a:p>
          <a:p>
            <a:pPr marL="651081" indent="-651081" defTabSz="914018" fontAlgn="base"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  <a:defRPr/>
            </a:pPr>
            <a:r>
              <a:rPr lang="ru-RU" sz="2500" dirty="0">
                <a:solidFill>
                  <a:prstClr val="black"/>
                </a:solidFill>
                <a:cs typeface="Arial" charset="0"/>
              </a:rPr>
              <a:t>Работа с учебником</a:t>
            </a:r>
          </a:p>
          <a:p>
            <a:pPr marL="651081" indent="-651081" defTabSz="914018" fontAlgn="base"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  <a:defRPr/>
            </a:pPr>
            <a:r>
              <a:rPr lang="ru-RU" sz="2500" dirty="0">
                <a:solidFill>
                  <a:prstClr val="black"/>
                </a:solidFill>
                <a:cs typeface="Arial" charset="0"/>
              </a:rPr>
              <a:t>Записи в тетради</a:t>
            </a:r>
          </a:p>
          <a:p>
            <a:pPr marL="651081" indent="-651081" defTabSz="914018" fontAlgn="base"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  <a:defRPr/>
            </a:pPr>
            <a:r>
              <a:rPr lang="ru-RU" sz="2500" dirty="0">
                <a:solidFill>
                  <a:prstClr val="black"/>
                </a:solidFill>
                <a:cs typeface="Arial" charset="0"/>
              </a:rPr>
              <a:t>Ответы и вопросы</a:t>
            </a:r>
            <a:endParaRPr lang="ru-RU" sz="2500" dirty="0">
              <a:solidFill>
                <a:srgbClr val="311BD5"/>
              </a:solidFill>
              <a:cs typeface="Arial" charset="0"/>
            </a:endParaRPr>
          </a:p>
          <a:p>
            <a:pPr algn="ctr" defTabSz="9140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500" dirty="0">
                <a:solidFill>
                  <a:srgbClr val="311BD5"/>
                </a:solidFill>
                <a:cs typeface="Arial" charset="0"/>
              </a:rPr>
              <a:t>Как оценивать?</a:t>
            </a:r>
          </a:p>
          <a:p>
            <a:pPr algn="ctr" defTabSz="9140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500" dirty="0">
                <a:solidFill>
                  <a:prstClr val="black"/>
                </a:solidFill>
                <a:cs typeface="Arial" charset="0"/>
              </a:rPr>
              <a:t>2 б – работа выполнена полностью; </a:t>
            </a:r>
          </a:p>
          <a:p>
            <a:pPr algn="ctr" defTabSz="9140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500" dirty="0">
                <a:solidFill>
                  <a:prstClr val="black"/>
                </a:solidFill>
                <a:cs typeface="Arial" charset="0"/>
              </a:rPr>
              <a:t>1 б – частично; </a:t>
            </a:r>
          </a:p>
          <a:p>
            <a:pPr algn="ctr" defTabSz="91401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500" dirty="0">
                <a:solidFill>
                  <a:prstClr val="black"/>
                </a:solidFill>
                <a:cs typeface="Arial" charset="0"/>
              </a:rPr>
              <a:t>0 б – ничего не сделано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34814" y="1679571"/>
          <a:ext cx="8682456" cy="747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307"/>
                <a:gridCol w="1085307"/>
                <a:gridCol w="1085307"/>
                <a:gridCol w="1085307"/>
                <a:gridCol w="1085307"/>
                <a:gridCol w="1085307"/>
                <a:gridCol w="1085307"/>
                <a:gridCol w="1085307"/>
              </a:tblGrid>
              <a:tr h="373641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1</a:t>
                      </a:r>
                      <a:endParaRPr lang="ru-RU" sz="1900" dirty="0"/>
                    </a:p>
                  </a:txBody>
                  <a:tcPr marL="78191" marR="78191" marT="41516" marB="415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2</a:t>
                      </a:r>
                      <a:endParaRPr lang="ru-RU" sz="1900" dirty="0"/>
                    </a:p>
                  </a:txBody>
                  <a:tcPr marL="78191" marR="78191" marT="41516" marB="415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3</a:t>
                      </a:r>
                      <a:endParaRPr lang="ru-RU" sz="1900" dirty="0"/>
                    </a:p>
                  </a:txBody>
                  <a:tcPr marL="78191" marR="78191" marT="41516" marB="415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4</a:t>
                      </a:r>
                      <a:endParaRPr lang="ru-RU" sz="1900" dirty="0"/>
                    </a:p>
                  </a:txBody>
                  <a:tcPr marL="78191" marR="78191" marT="41516" marB="415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5</a:t>
                      </a:r>
                      <a:endParaRPr lang="ru-RU" sz="1900" dirty="0"/>
                    </a:p>
                  </a:txBody>
                  <a:tcPr marL="78191" marR="78191" marT="41516" marB="415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6</a:t>
                      </a:r>
                      <a:endParaRPr lang="ru-RU" sz="1900" dirty="0"/>
                    </a:p>
                  </a:txBody>
                  <a:tcPr marL="78191" marR="78191" marT="41516" marB="415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7</a:t>
                      </a:r>
                      <a:endParaRPr lang="ru-RU" sz="1900" dirty="0"/>
                    </a:p>
                  </a:txBody>
                  <a:tcPr marL="78191" marR="78191" marT="41516" marB="415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8</a:t>
                      </a:r>
                      <a:endParaRPr lang="ru-RU" sz="1900" dirty="0"/>
                    </a:p>
                  </a:txBody>
                  <a:tcPr marL="78191" marR="78191" marT="41516" marB="41516"/>
                </a:tc>
              </a:tr>
              <a:tr h="373641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4</a:t>
                      </a:r>
                      <a:endParaRPr lang="ru-RU" sz="1900" dirty="0"/>
                    </a:p>
                  </a:txBody>
                  <a:tcPr marL="78191" marR="78191" marT="41516" marB="415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5</a:t>
                      </a:r>
                      <a:endParaRPr lang="ru-RU" sz="1900" dirty="0"/>
                    </a:p>
                  </a:txBody>
                  <a:tcPr marL="78191" marR="78191" marT="41516" marB="415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4</a:t>
                      </a:r>
                      <a:endParaRPr lang="ru-RU" sz="1900" dirty="0"/>
                    </a:p>
                  </a:txBody>
                  <a:tcPr marL="78191" marR="78191" marT="41516" marB="415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6</a:t>
                      </a:r>
                      <a:endParaRPr lang="ru-RU" sz="1900" dirty="0"/>
                    </a:p>
                  </a:txBody>
                  <a:tcPr marL="78191" marR="78191" marT="41516" marB="415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6</a:t>
                      </a:r>
                      <a:endParaRPr lang="ru-RU" sz="1900" dirty="0"/>
                    </a:p>
                  </a:txBody>
                  <a:tcPr marL="78191" marR="78191" marT="41516" marB="415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5</a:t>
                      </a:r>
                      <a:endParaRPr lang="ru-RU" sz="1900" dirty="0"/>
                    </a:p>
                  </a:txBody>
                  <a:tcPr marL="78191" marR="78191" marT="41516" marB="415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6</a:t>
                      </a:r>
                      <a:endParaRPr lang="ru-RU" sz="1900" dirty="0"/>
                    </a:p>
                  </a:txBody>
                  <a:tcPr marL="78191" marR="78191" marT="41516" marB="415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6</a:t>
                      </a:r>
                      <a:endParaRPr lang="ru-RU" sz="1900" dirty="0"/>
                    </a:p>
                  </a:txBody>
                  <a:tcPr marL="78191" marR="78191" marT="41516" marB="4151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61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18105" y="347005"/>
            <a:ext cx="8368878" cy="1383694"/>
          </a:xfrm>
        </p:spPr>
        <p:txBody>
          <a:bodyPr/>
          <a:lstStyle/>
          <a:p>
            <a:pPr eaLnBrk="1" hangingPunct="1"/>
            <a:r>
              <a:rPr lang="ru-RU" sz="2500">
                <a:solidFill>
                  <a:srgbClr val="311BD5"/>
                </a:solidFill>
              </a:rPr>
              <a:t>Прием: «</a:t>
            </a:r>
            <a:r>
              <a:rPr lang="ru-RU" smtClean="0">
                <a:solidFill>
                  <a:srgbClr val="1403ED"/>
                </a:solidFill>
              </a:rPr>
              <a:t>Лента Успеха»</a:t>
            </a:r>
            <a:br>
              <a:rPr lang="ru-RU" smtClean="0">
                <a:solidFill>
                  <a:srgbClr val="1403ED"/>
                </a:solidFill>
              </a:rPr>
            </a:br>
            <a:r>
              <a:rPr lang="ru-RU" sz="2500">
                <a:solidFill>
                  <a:srgbClr val="311BD5"/>
                </a:solidFill>
              </a:rPr>
              <a:t>Тема «Человек на Земле» 7 класс География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34845" y="1730698"/>
          <a:ext cx="8682456" cy="747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307"/>
                <a:gridCol w="1085307"/>
                <a:gridCol w="1085307"/>
                <a:gridCol w="1085307"/>
                <a:gridCol w="1085307"/>
                <a:gridCol w="1085307"/>
                <a:gridCol w="1085307"/>
                <a:gridCol w="1085307"/>
              </a:tblGrid>
              <a:tr h="373641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1</a:t>
                      </a:r>
                      <a:endParaRPr lang="ru-RU" sz="1900" dirty="0"/>
                    </a:p>
                  </a:txBody>
                  <a:tcPr marL="78191" marR="78191" marT="41516" marB="415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2</a:t>
                      </a:r>
                      <a:endParaRPr lang="ru-RU" sz="1900" dirty="0"/>
                    </a:p>
                  </a:txBody>
                  <a:tcPr marL="78191" marR="78191" marT="41516" marB="415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3</a:t>
                      </a:r>
                      <a:endParaRPr lang="ru-RU" sz="1900" dirty="0"/>
                    </a:p>
                  </a:txBody>
                  <a:tcPr marL="78191" marR="78191" marT="41516" marB="415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4</a:t>
                      </a:r>
                      <a:endParaRPr lang="ru-RU" sz="1900" dirty="0"/>
                    </a:p>
                  </a:txBody>
                  <a:tcPr marL="78191" marR="78191" marT="41516" marB="415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5</a:t>
                      </a:r>
                      <a:endParaRPr lang="ru-RU" sz="1900" dirty="0"/>
                    </a:p>
                  </a:txBody>
                  <a:tcPr marL="78191" marR="78191" marT="41516" marB="415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6</a:t>
                      </a:r>
                      <a:endParaRPr lang="ru-RU" sz="1900" dirty="0"/>
                    </a:p>
                  </a:txBody>
                  <a:tcPr marL="78191" marR="78191" marT="41516" marB="415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7</a:t>
                      </a:r>
                      <a:endParaRPr lang="ru-RU" sz="1900" dirty="0"/>
                    </a:p>
                  </a:txBody>
                  <a:tcPr marL="78191" marR="78191" marT="41516" marB="415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8</a:t>
                      </a:r>
                      <a:endParaRPr lang="ru-RU" sz="1900" dirty="0"/>
                    </a:p>
                  </a:txBody>
                  <a:tcPr marL="78191" marR="78191" marT="41516" marB="41516"/>
                </a:tc>
              </a:tr>
              <a:tr h="373641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4</a:t>
                      </a:r>
                      <a:endParaRPr lang="ru-RU" sz="1900" dirty="0"/>
                    </a:p>
                  </a:txBody>
                  <a:tcPr marL="78191" marR="78191" marT="41516" marB="41516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78191" marR="78191" marT="41516" marB="41516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78191" marR="78191" marT="41516" marB="41516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78191" marR="78191" marT="41516" marB="41516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78191" marR="78191" marT="41516" marB="41516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78191" marR="78191" marT="41516" marB="41516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78191" marR="78191" marT="41516" marB="41516"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78191" marR="78191" marT="41516" marB="41516"/>
                </a:tc>
              </a:tr>
            </a:tbl>
          </a:graphicData>
        </a:graphic>
      </p:graphicFrame>
      <p:sp>
        <p:nvSpPr>
          <p:cNvPr id="9248" name="Содержимое 2"/>
          <p:cNvSpPr txBox="1">
            <a:spLocks/>
          </p:cNvSpPr>
          <p:nvPr/>
        </p:nvSpPr>
        <p:spPr bwMode="auto">
          <a:xfrm>
            <a:off x="446613" y="2910650"/>
            <a:ext cx="8229057" cy="394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/>
          <a:lstStyle/>
          <a:p>
            <a:pPr indent="400666" defTabSz="914018" fontAlgn="base">
              <a:spcBef>
                <a:spcPct val="20000"/>
              </a:spcBef>
              <a:spcAft>
                <a:spcPct val="0"/>
              </a:spcAft>
            </a:pPr>
            <a:r>
              <a:rPr lang="ru-RU" sz="2500" dirty="0">
                <a:solidFill>
                  <a:prstClr val="black"/>
                </a:solidFill>
                <a:cs typeface="Arial" pitchFamily="34" charset="0"/>
              </a:rPr>
              <a:t>Данный прием предполагает использование ленты, в которую внесены баллы за работу  на уроках. </a:t>
            </a:r>
          </a:p>
          <a:p>
            <a:pPr indent="400666" defTabSz="914018" fontAlgn="base">
              <a:spcBef>
                <a:spcPct val="20000"/>
              </a:spcBef>
              <a:spcAft>
                <a:spcPct val="0"/>
              </a:spcAft>
            </a:pPr>
            <a:r>
              <a:rPr lang="ru-RU" sz="25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На каждом уроке обучающийся оценивает свою работу 2+2+2=6 . </a:t>
            </a:r>
          </a:p>
          <a:p>
            <a:pPr indent="400666" defTabSz="914018" fontAlgn="base">
              <a:spcBef>
                <a:spcPct val="20000"/>
              </a:spcBef>
              <a:spcAft>
                <a:spcPct val="0"/>
              </a:spcAft>
            </a:pPr>
            <a:r>
              <a:rPr lang="ru-RU" sz="2500" dirty="0" err="1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Минусует</a:t>
            </a:r>
            <a:r>
              <a:rPr lang="ru-RU" sz="25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 штрафы (обсуждение в классе).</a:t>
            </a:r>
          </a:p>
          <a:p>
            <a:pPr indent="400666" defTabSz="914018" fontAlgn="base">
              <a:spcBef>
                <a:spcPct val="20000"/>
              </a:spcBef>
              <a:spcAft>
                <a:spcPct val="0"/>
              </a:spcAft>
            </a:pPr>
            <a:r>
              <a:rPr lang="ru-RU" sz="25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6-1(разговоры) -1(мобильник)=4. </a:t>
            </a:r>
          </a:p>
          <a:p>
            <a:pPr indent="400666" defTabSz="914018" fontAlgn="base">
              <a:spcBef>
                <a:spcPct val="20000"/>
              </a:spcBef>
              <a:spcAft>
                <a:spcPct val="0"/>
              </a:spcAft>
            </a:pPr>
            <a:r>
              <a:rPr lang="ru-RU" sz="25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Получившийся балл ставит в номер урока. Можно проследить динамику работы над темой</a:t>
            </a:r>
          </a:p>
        </p:txBody>
      </p:sp>
    </p:spTree>
    <p:extLst>
      <p:ext uri="{BB962C8B-B14F-4D97-AF65-F5344CB8AC3E}">
        <p14:creationId xmlns:p14="http://schemas.microsoft.com/office/powerpoint/2010/main" val="81895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pPr lvl="0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Карта самооценки 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 класс обществознание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4419175"/>
              </p:ext>
            </p:extLst>
          </p:nvPr>
        </p:nvGraphicFramePr>
        <p:xfrm>
          <a:off x="467544" y="1412779"/>
          <a:ext cx="7848873" cy="4270217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592288"/>
                <a:gridCol w="2639748"/>
                <a:gridCol w="2616837"/>
              </a:tblGrid>
              <a:tr h="9120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Тест №3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«Человек и его деятельность»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Тест №4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«Потребности человека»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Тест№5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«На пути к жизненному успеху»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4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А1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А1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А1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4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4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4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4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4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02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Мах - 7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Мах - 7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Мах - 7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02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Прогноз моего результата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Прогноз моего результата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Прогноз моего результата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02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Мой результат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Мой результат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Мой результат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72384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560840" cy="10081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Лист индивидуальных достижений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676672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/>
              <a:t>«</a:t>
            </a:r>
            <a:r>
              <a:rPr lang="ru-RU" b="1" i="1" dirty="0"/>
              <a:t>Могу» +;  «Могу частично» ±; «Не могу» –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789816"/>
              </p:ext>
            </p:extLst>
          </p:nvPr>
        </p:nvGraphicFramePr>
        <p:xfrm>
          <a:off x="323528" y="2276871"/>
          <a:ext cx="8280919" cy="6137366"/>
        </p:xfrm>
        <a:graphic>
          <a:graphicData uri="http://schemas.openxmlformats.org/drawingml/2006/table">
            <a:tbl>
              <a:tblPr firstRow="1" firstCol="1" bandRow="1"/>
              <a:tblGrid>
                <a:gridCol w="3182537"/>
                <a:gridCol w="1036958"/>
                <a:gridCol w="965081"/>
                <a:gridCol w="1103919"/>
                <a:gridCol w="1056321"/>
                <a:gridCol w="936103"/>
              </a:tblGrid>
              <a:tr h="7763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Calibri"/>
                        </a:rPr>
                        <a:t>Умения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общество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опричнина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Россия при Ф. 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Церковь и государство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К-</a:t>
                      </a:r>
                      <a:r>
                        <a:rPr lang="ru-RU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16в.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Анализ исторического источника: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А)ист. док-т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Анализ исторического источника: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Б)рисунка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Анализ исторического источника: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В)карты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Анализ исторического источника: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Г)текста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Поиск информации в сетевых ресурсах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формулировка понятия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карта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0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Контурная карта: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а)правильность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-б) заполнение легенды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в) аккуратность выполнения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а)самооценка: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б)рефлексия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8535" y="116633"/>
            <a:ext cx="8856984" cy="1143000"/>
          </a:xfrm>
          <a:prstGeom prst="rect">
            <a:avLst/>
          </a:prstGeom>
        </p:spPr>
        <p:txBody>
          <a:bodyPr vert="horz" lIns="91408" tIns="45704" rIns="91408" bIns="45704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ln w="11430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02667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Прием «до и после»</a:t>
            </a:r>
            <a:endParaRPr lang="ru-RU" b="1" dirty="0">
              <a:ln w="11430"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1684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/>
              <a:t>Пример: </a:t>
            </a:r>
            <a:r>
              <a:rPr lang="ru-RU" dirty="0" smtClean="0"/>
              <a:t>урок истории</a:t>
            </a:r>
          </a:p>
          <a:p>
            <a:pPr marL="0" indent="0">
              <a:buNone/>
            </a:pPr>
            <a:r>
              <a:rPr lang="ru-RU" dirty="0" smtClean="0"/>
              <a:t>Начало урока: учащимся розданы листы для самооценки (+, -, ±) знания теории.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195984"/>
              </p:ext>
            </p:extLst>
          </p:nvPr>
        </p:nvGraphicFramePr>
        <p:xfrm>
          <a:off x="1259633" y="3284984"/>
          <a:ext cx="6096000" cy="2026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Международные отношения в 16-17 вв.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ДО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ПОСЛЕ</a:t>
                      </a:r>
                      <a:endParaRPr lang="ru-RU" sz="18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177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2858691" y="4284663"/>
            <a:ext cx="808434" cy="1098550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21956" y="2700865"/>
            <a:ext cx="3896916" cy="113877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Оценка деятельности учащихся в соответствии с критериями после их формулировки.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/>
          </a:p>
        </p:txBody>
      </p:sp>
      <p:pic>
        <p:nvPicPr>
          <p:cNvPr id="46086" name="Picture 2" descr="C:\Users\Таня\Desktop\СЕНТЯБРЬ\Формирующее оценивание\round-background-with-person-filling-out-a-form_23-214761089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6" t="13348" r="13376" b="14066"/>
          <a:stretch>
            <a:fillRect/>
          </a:stretch>
        </p:blipFill>
        <p:spPr bwMode="auto">
          <a:xfrm>
            <a:off x="2930129" y="4368801"/>
            <a:ext cx="694134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17985" y="2446219"/>
            <a:ext cx="2752725" cy="1600438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ШАГ 5</a:t>
            </a:r>
          </a:p>
          <a:p>
            <a:pPr algn="ctr" eaLnBrk="1" hangingPunct="1"/>
            <a:r>
              <a:rPr lang="ru-RU" altLang="ru-RU" sz="2000" b="1">
                <a:solidFill>
                  <a:srgbClr val="882C25"/>
                </a:solidFill>
              </a:rPr>
              <a:t>Оценивание деятельности учащихся по критериям</a:t>
            </a:r>
          </a:p>
        </p:txBody>
      </p:sp>
      <p:pic>
        <p:nvPicPr>
          <p:cNvPr id="46088" name="Picture 8" descr="E:\++++05 05 РАБОЧИЙ СТОЛ\ПРЕЗЕНТАЦИИ МИНСК\ЕДИНСТВО\pamiatka_miesto_piedaghoghiki_sriedi_nauk_o_chieloviekie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844" y="4573589"/>
            <a:ext cx="2091929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5536" y="476672"/>
            <a:ext cx="8280919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Алгоритм реализации технологии </a:t>
            </a:r>
            <a:r>
              <a:rPr lang="ru-RU" sz="34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формирующего оценивания</a:t>
            </a:r>
          </a:p>
        </p:txBody>
      </p:sp>
    </p:spTree>
    <p:extLst>
      <p:ext uri="{BB962C8B-B14F-4D97-AF65-F5344CB8AC3E}">
        <p14:creationId xmlns:p14="http://schemas.microsoft.com/office/powerpoint/2010/main" val="335103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41511444"/>
              </p:ext>
            </p:extLst>
          </p:nvPr>
        </p:nvGraphicFramePr>
        <p:xfrm>
          <a:off x="539552" y="1412776"/>
          <a:ext cx="7080448" cy="404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49672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Самопроверка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732361"/>
            <a:ext cx="6480720" cy="13290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За правильный ответ 1 балл</a:t>
            </a:r>
          </a:p>
          <a:p>
            <a:pPr marL="0" indent="0" algn="ctr">
              <a:buNone/>
            </a:pPr>
            <a:r>
              <a:rPr lang="ru-RU" sz="2400" dirty="0" smtClean="0"/>
              <a:t>Максимально -6 баллов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660" y="1268760"/>
            <a:ext cx="8102555" cy="246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7925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Самопроверка 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000108"/>
          <a:ext cx="8001056" cy="4469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2000264"/>
                <a:gridCol w="2000264"/>
                <a:gridCol w="2000264"/>
              </a:tblGrid>
              <a:tr h="910834">
                <a:tc>
                  <a:txBody>
                    <a:bodyPr/>
                    <a:lstStyle/>
                    <a:p>
                      <a:r>
                        <a:rPr lang="ru-RU" dirty="0" smtClean="0"/>
                        <a:t>Природная зона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с/</a:t>
                      </a:r>
                      <a:r>
                        <a:rPr lang="ru-RU" dirty="0" err="1" smtClean="0"/>
                        <a:t>х</a:t>
                      </a:r>
                      <a:r>
                        <a:rPr lang="ru-RU" dirty="0" smtClean="0"/>
                        <a:t> растение (3)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с/</a:t>
                      </a:r>
                      <a:r>
                        <a:rPr lang="ru-RU" dirty="0" err="1" smtClean="0"/>
                        <a:t>х</a:t>
                      </a:r>
                      <a:r>
                        <a:rPr lang="ru-RU" dirty="0" smtClean="0"/>
                        <a:t> животное (3)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Промышленные</a:t>
                      </a:r>
                      <a:r>
                        <a:rPr lang="ru-RU" baseline="0" dirty="0" smtClean="0"/>
                        <a:t> предприятия (3)</a:t>
                      </a:r>
                      <a:endParaRPr lang="ru-RU" dirty="0"/>
                    </a:p>
                  </a:txBody>
                  <a:tcPr/>
                </a:tc>
              </a:tr>
              <a:tr h="910834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Горно-лесная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Рожь, горох, гречиха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Коровы, лошади, свиньи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Заводы: машины, станки, трубы</a:t>
                      </a:r>
                      <a:endParaRPr lang="ru-RU" dirty="0"/>
                    </a:p>
                  </a:txBody>
                  <a:tcPr/>
                </a:tc>
              </a:tr>
              <a:tr h="910834">
                <a:tc>
                  <a:txBody>
                    <a:bodyPr/>
                    <a:lstStyle/>
                    <a:p>
                      <a:r>
                        <a:rPr lang="ru-RU" dirty="0" smtClean="0"/>
                        <a:t>Лесостепная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Пшеница, донник, люцерна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Свиньи, козы, курица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Мясоперерабатывающие комбинаты, хлебозаводы, консервные заводы</a:t>
                      </a:r>
                      <a:endParaRPr lang="ru-RU" dirty="0"/>
                    </a:p>
                  </a:txBody>
                  <a:tcPr/>
                </a:tc>
              </a:tr>
              <a:tr h="910834">
                <a:tc>
                  <a:txBody>
                    <a:bodyPr/>
                    <a:lstStyle/>
                    <a:p>
                      <a:r>
                        <a:rPr lang="ru-RU" dirty="0" smtClean="0"/>
                        <a:t>Степная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Пшеницы, просо,</a:t>
                      </a:r>
                      <a:r>
                        <a:rPr lang="ru-RU" baseline="0" dirty="0" smtClean="0"/>
                        <a:t> кукуруза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Овцы, страусы, кони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14348" y="5929330"/>
            <a:ext cx="76719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Каждое слово 1 балл, максимум  24 балла 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03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Задание: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1. определите вид деятельности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2. решите задачу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428868"/>
            <a:ext cx="6715172" cy="392909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Бердяуш – рабочий посёлок. Здесь леса богаты грибами, особенно маслятами. Существует рецепт «маслята </a:t>
            </a:r>
            <a:r>
              <a:rPr lang="ru-RU" dirty="0" err="1" smtClean="0"/>
              <a:t>по-бердяушски</a:t>
            </a:r>
            <a:r>
              <a:rPr lang="ru-RU" dirty="0" smtClean="0"/>
              <a:t>». В нём говориться на 800г маслят нужно взять 30 г соли. Сколько соли взять, если собрали 4 кг маслят?</a:t>
            </a:r>
            <a:endParaRPr lang="ru-RU" dirty="0"/>
          </a:p>
        </p:txBody>
      </p:sp>
      <p:pic>
        <p:nvPicPr>
          <p:cNvPr id="25602" name="Picture 2" descr="http://zabavnik.club/wp-content/uploads/Foto_maslyat_13_09052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428868"/>
            <a:ext cx="2347922" cy="2224162"/>
          </a:xfrm>
          <a:prstGeom prst="rect">
            <a:avLst/>
          </a:prstGeom>
          <a:noFill/>
        </p:spPr>
      </p:pic>
      <p:pic>
        <p:nvPicPr>
          <p:cNvPr id="25604" name="Picture 4" descr="https://photoclub.by/images/main76/766378_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4079" y="5214950"/>
            <a:ext cx="1999238" cy="1332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284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Самопроверка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200" dirty="0" smtClean="0"/>
              <a:t>Вид деятельности – собирательство.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Задача:</a:t>
            </a:r>
          </a:p>
          <a:p>
            <a:pPr marL="514350" indent="-514350">
              <a:buNone/>
            </a:pPr>
            <a:r>
              <a:rPr lang="ru-RU" sz="3200" dirty="0" smtClean="0"/>
              <a:t>               4 </a:t>
            </a:r>
            <a:r>
              <a:rPr lang="ru-RU" sz="3200" dirty="0" smtClean="0"/>
              <a:t>кг/ 800 г = 5 раз</a:t>
            </a:r>
          </a:p>
          <a:p>
            <a:pPr marL="514350" indent="-514350">
              <a:buNone/>
            </a:pPr>
            <a:r>
              <a:rPr lang="ru-RU" sz="3200" dirty="0" smtClean="0"/>
              <a:t>               5*30г </a:t>
            </a:r>
            <a:r>
              <a:rPr lang="ru-RU" sz="3200" dirty="0" smtClean="0"/>
              <a:t>=150 г</a:t>
            </a:r>
          </a:p>
          <a:p>
            <a:pPr marL="514350" indent="-514350">
              <a:buNone/>
            </a:pPr>
            <a:endParaRPr lang="ru-RU" sz="4400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Максимум 3 балла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24578" name="Picture 2" descr="https://d2gg9evh47fn9z.cloudfront.net/800px_COLOURBOX23743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143248"/>
            <a:ext cx="2762216" cy="2634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265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2858691" y="4284663"/>
            <a:ext cx="808434" cy="1098550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7109" name="Picture 2" descr="C:\Users\Таня\Desktop\СЕНТЯБРЬ\Формирующее оценивание\round-background-with-person-filling-out-a-form_23-214761089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6" t="13348" r="13376" b="14066"/>
          <a:stretch>
            <a:fillRect/>
          </a:stretch>
        </p:blipFill>
        <p:spPr bwMode="auto">
          <a:xfrm>
            <a:off x="2930129" y="4368801"/>
            <a:ext cx="694134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17985" y="2820988"/>
            <a:ext cx="2491978" cy="984250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ШАГ 6</a:t>
            </a:r>
          </a:p>
          <a:p>
            <a:pPr algn="ctr" eaLnBrk="1" hangingPunct="1"/>
            <a:r>
              <a:rPr lang="ru-RU" altLang="ru-RU" sz="2000" b="1">
                <a:solidFill>
                  <a:srgbClr val="882C25"/>
                </a:solidFill>
              </a:rPr>
              <a:t>Осуществление </a:t>
            </a:r>
          </a:p>
          <a:p>
            <a:pPr algn="ctr" eaLnBrk="1" hangingPunct="1"/>
            <a:r>
              <a:rPr lang="ru-RU" altLang="ru-RU" sz="2000" b="1">
                <a:solidFill>
                  <a:srgbClr val="882C25"/>
                </a:solidFill>
              </a:rPr>
              <a:t>обратной связи</a:t>
            </a:r>
          </a:p>
        </p:txBody>
      </p:sp>
      <p:pic>
        <p:nvPicPr>
          <p:cNvPr id="47111" name="Picture 8" descr="E:\++++05 05 РАБОЧИЙ СТОЛ\ПРЕЗЕНТАЦИИ МИНСК\ЕДИНСТВО\pamiatka_miesto_piedaghoghiki_sriedi_nauk_o_chieloviekie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844" y="4573589"/>
            <a:ext cx="2091929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250531" y="2757488"/>
            <a:ext cx="3868341" cy="20005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УСЛОВИЯ ОРГАНИЗАЦИИ: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получение учеником отклика от учителя;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осмысление ошибок учащихся и выработка рекомендаций по их предотвращению.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476672"/>
            <a:ext cx="8280919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Алгоритм реализации технологии </a:t>
            </a:r>
            <a:r>
              <a:rPr lang="ru-RU" sz="34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формирующего оценивания</a:t>
            </a:r>
          </a:p>
        </p:txBody>
      </p:sp>
    </p:spTree>
    <p:extLst>
      <p:ext uri="{BB962C8B-B14F-4D97-AF65-F5344CB8AC3E}">
        <p14:creationId xmlns:p14="http://schemas.microsoft.com/office/powerpoint/2010/main" val="122863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1450182" y="4011613"/>
            <a:ext cx="808435" cy="1098550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8133" name="Picture 2" descr="C:\Users\Таня\Desktop\СЕНТЯБРЬ\Формирующее оценивание\education-icons-set_1284-402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4182" r="23811" b="28711"/>
          <a:stretch>
            <a:fillRect/>
          </a:stretch>
        </p:blipFill>
        <p:spPr bwMode="auto">
          <a:xfrm>
            <a:off x="1439466" y="4208464"/>
            <a:ext cx="81081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8" descr="E:\++++05 05 РАБОЧИЙ СТОЛ\ПРЕЗЕНТАЦИИ МИНСК\ЕДИНСТВО\pamiatka_miesto_piedaghoghiki_sriedi_nauk_o_chieloviekie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335" y="4300539"/>
            <a:ext cx="2093119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568429" y="1884844"/>
            <a:ext cx="3988594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</a:rPr>
              <a:t>ОТ УЧИТЕЛЯ К УЧЕНИКУ: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+mn-lt"/>
              </a:rPr>
              <a:t>в ходе оценивания учащихся на отдельных этапах урока с целью указать учащимся на ошибки и пути их исправления;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+mn-lt"/>
              </a:rPr>
              <a:t>по итогам изучения темы (блоков, разделов).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68429" y="4092576"/>
            <a:ext cx="3988594" cy="8921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</a:rPr>
              <a:t>ОТ УЧЕНИКА К УЧЕНИКУ: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+mn-lt"/>
              </a:rPr>
              <a:t>в ходе взаимного оценивания работы на отдельных этапах урока.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568429" y="5021264"/>
            <a:ext cx="3988594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</a:rPr>
              <a:t>ОТ УЧЕНИКА К УЧИТЕЛЮ: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+mn-lt"/>
              </a:rPr>
              <a:t>в ходе оценивания на отдельных этапах урока с целью определения проблемы учащихся и освоения материала.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7985" y="2820988"/>
            <a:ext cx="2491978" cy="984250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ШАГ </a:t>
            </a:r>
            <a:r>
              <a:rPr lang="ru-RU" altLang="ru-RU" b="1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7</a:t>
            </a:r>
            <a:endParaRPr lang="ru-RU" altLang="ru-RU" b="1" dirty="0">
              <a:solidFill>
                <a:srgbClr val="000000"/>
              </a:solidFill>
              <a:ea typeface="Calibri" pitchFamily="34" charset="0"/>
              <a:cs typeface="Calibri" pitchFamily="34" charset="0"/>
            </a:endParaRPr>
          </a:p>
          <a:p>
            <a:pPr algn="ctr" eaLnBrk="1" hangingPunct="1"/>
            <a:r>
              <a:rPr lang="ru-RU" altLang="ru-RU" sz="2000" b="1" dirty="0">
                <a:solidFill>
                  <a:srgbClr val="882C25"/>
                </a:solidFill>
              </a:rPr>
              <a:t>Осуществление </a:t>
            </a:r>
          </a:p>
          <a:p>
            <a:pPr algn="ctr" eaLnBrk="1" hangingPunct="1"/>
            <a:r>
              <a:rPr lang="ru-RU" altLang="ru-RU" sz="2000" b="1" dirty="0">
                <a:solidFill>
                  <a:srgbClr val="882C25"/>
                </a:solidFill>
              </a:rPr>
              <a:t>обратной связи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536" y="476672"/>
            <a:ext cx="8280919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Алгоритм реализации технологии </a:t>
            </a:r>
            <a:r>
              <a:rPr lang="ru-RU" sz="34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формирующего оценивания</a:t>
            </a:r>
          </a:p>
        </p:txBody>
      </p:sp>
    </p:spTree>
    <p:extLst>
      <p:ext uri="{BB962C8B-B14F-4D97-AF65-F5344CB8AC3E}">
        <p14:creationId xmlns:p14="http://schemas.microsoft.com/office/powerpoint/2010/main" val="18097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/>
          <p:cNvSpPr/>
          <p:nvPr/>
        </p:nvSpPr>
        <p:spPr>
          <a:xfrm>
            <a:off x="2858691" y="4284663"/>
            <a:ext cx="808434" cy="1098550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017985" y="2348589"/>
            <a:ext cx="3069431" cy="1600438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ШАГ 8</a:t>
            </a:r>
          </a:p>
          <a:p>
            <a:pPr algn="ctr" eaLnBrk="1" hangingPunct="1"/>
            <a:r>
              <a:rPr lang="ru-RU" altLang="ru-RU" sz="2000" b="1">
                <a:solidFill>
                  <a:srgbClr val="882C25"/>
                </a:solidFill>
              </a:rPr>
              <a:t>Определение места учащегося </a:t>
            </a:r>
          </a:p>
          <a:p>
            <a:pPr algn="ctr" eaLnBrk="1" hangingPunct="1"/>
            <a:r>
              <a:rPr lang="ru-RU" altLang="ru-RU" sz="2000" b="1">
                <a:solidFill>
                  <a:srgbClr val="882C25"/>
                </a:solidFill>
              </a:rPr>
              <a:t>на пути достижения цели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95801" y="2655888"/>
            <a:ext cx="3821906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Анализ возможности достижения цели </a:t>
            </a:r>
            <a:br>
              <a:rPr lang="ru-RU" sz="2000" dirty="0"/>
            </a:br>
            <a:r>
              <a:rPr lang="ru-RU" sz="2000" dirty="0"/>
              <a:t>в заданный временной период с учетом результата достигнутого учащимся.</a:t>
            </a:r>
          </a:p>
        </p:txBody>
      </p:sp>
      <p:pic>
        <p:nvPicPr>
          <p:cNvPr id="50183" name="Picture 2" descr="C:\Users\Таня\Desktop\СЕНТЯБРЬ\Формирующее оценивание\map-locators-pack-in-different-styles_23-214757576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7" t="55101" r="68909" b="10651"/>
          <a:stretch>
            <a:fillRect/>
          </a:stretch>
        </p:blipFill>
        <p:spPr bwMode="auto">
          <a:xfrm>
            <a:off x="3038475" y="4297363"/>
            <a:ext cx="447675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8" descr="E:\++++05 05 РАБОЧИЙ СТОЛ\ПРЕЗЕНТАЦИИ МИНСК\ЕДИНСТВО\pamiatka_miesto_piedaghoghiki_sriedi_nauk_o_chieloviekie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844" y="4573589"/>
            <a:ext cx="2091929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5536" y="476672"/>
            <a:ext cx="8280919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Алгоритм реализации технологии </a:t>
            </a:r>
            <a:r>
              <a:rPr lang="ru-RU" sz="34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формирующего оценивания</a:t>
            </a:r>
          </a:p>
        </p:txBody>
      </p:sp>
    </p:spTree>
    <p:extLst>
      <p:ext uri="{BB962C8B-B14F-4D97-AF65-F5344CB8AC3E}">
        <p14:creationId xmlns:p14="http://schemas.microsoft.com/office/powerpoint/2010/main" val="210045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2858691" y="4284663"/>
            <a:ext cx="808434" cy="1098550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017985" y="2561213"/>
            <a:ext cx="3259931" cy="1292662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ШАГ 9</a:t>
            </a:r>
          </a:p>
          <a:p>
            <a:pPr algn="ctr" eaLnBrk="1" hangingPunct="1"/>
            <a:r>
              <a:rPr lang="ru-RU" altLang="ru-RU" sz="2000" b="1" dirty="0">
                <a:solidFill>
                  <a:srgbClr val="882C25"/>
                </a:solidFill>
              </a:rPr>
              <a:t>Корректировка образовательного маршрута учащегося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75597" y="2654301"/>
            <a:ext cx="3689747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Вариативность задания;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различный темп выполнения задания;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выбор элективных курсов;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выбор направлений внеурочной деятельности.</a:t>
            </a:r>
            <a:endParaRPr lang="ru-RU" sz="800" dirty="0"/>
          </a:p>
        </p:txBody>
      </p:sp>
      <p:pic>
        <p:nvPicPr>
          <p:cNvPr id="51207" name="Picture 2" descr="C:\Users\Таня\Desktop\СЕНТЯБРЬ\Формирующее оценивание\map-locators-pack-in-different-styles_23-214757576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53" t="16280" r="10431" b="49471"/>
          <a:stretch>
            <a:fillRect/>
          </a:stretch>
        </p:blipFill>
        <p:spPr bwMode="auto">
          <a:xfrm>
            <a:off x="3038475" y="4362451"/>
            <a:ext cx="447675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8" descr="E:\++++05 05 РАБОЧИЙ СТОЛ\ПРЕЗЕНТАЦИИ МИНСК\ЕДИНСТВО\pamiatka_miesto_piedaghoghiki_sriedi_nauk_o_chieloviekie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844" y="4573589"/>
            <a:ext cx="2091929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5536" y="476672"/>
            <a:ext cx="8280919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Алгоритм реализации технологии </a:t>
            </a:r>
            <a:r>
              <a:rPr lang="ru-RU" sz="34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формирующего оценивания</a:t>
            </a:r>
          </a:p>
        </p:txBody>
      </p:sp>
    </p:spTree>
    <p:extLst>
      <p:ext uri="{BB962C8B-B14F-4D97-AF65-F5344CB8AC3E}">
        <p14:creationId xmlns:p14="http://schemas.microsoft.com/office/powerpoint/2010/main" val="277103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Самоанализ оценочной деятельности педагогов</a:t>
            </a:r>
            <a:endParaRPr lang="ru-R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934713"/>
              </p:ext>
            </p:extLst>
          </p:nvPr>
        </p:nvGraphicFramePr>
        <p:xfrm>
          <a:off x="395536" y="1268760"/>
          <a:ext cx="8496945" cy="4389120"/>
        </p:xfrm>
        <a:graphic>
          <a:graphicData uri="http://schemas.openxmlformats.org/drawingml/2006/table">
            <a:tbl>
              <a:tblPr firstRow="1" firstCol="1" bandRow="1"/>
              <a:tblGrid>
                <a:gridCol w="3444601"/>
                <a:gridCol w="891452"/>
                <a:gridCol w="665461"/>
                <a:gridCol w="775720"/>
                <a:gridCol w="775720"/>
                <a:gridCol w="1943991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Georgia"/>
                        </a:rPr>
                        <a:t>Педагогические умения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Georgia"/>
                        </a:rPr>
                        <a:t>Знаю,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Georgia"/>
                        </a:rPr>
                        <a:t>понимаю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Georgia"/>
                        </a:rPr>
                        <a:t>Умею и применяю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Georgia"/>
                        </a:rPr>
                        <a:t>Примечания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Georgia"/>
                        </a:rPr>
                        <a:t>всегда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Georgia"/>
                        </a:rPr>
                        <a:t>иногда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Georgia"/>
                        </a:rPr>
                        <a:t>никогда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Georgia"/>
                        </a:rPr>
                        <a:t>Организация образовательного процесса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Georgia"/>
                        </a:rPr>
                        <a:t>планировать образовательные результаты учащихся по темам в рабочей программе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ourier New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ourier New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ourier New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ourier New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ourier New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Georgia"/>
                        </a:rPr>
                        <a:t>планировать цели урока как образовательные результаты деятельности учащихся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ourier New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ourier New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ourier New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ourier New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ourier New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Georgia"/>
                        </a:rPr>
                        <a:t>формулировать задачи урока как шаги деятельности уча­щихся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ourier New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ourier New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ourier New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ourier New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ourier New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Georgia"/>
                        </a:rPr>
                        <a:t>формулировать конкретные критерии деятельности уча­щихся на уроке оценивать деятельность уча­щихся по критериям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ourier New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ourier New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ourier New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ourier New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ourier New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94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85010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Самоанализ оценочной деятельности педагогов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Результаты анкет по кафедрам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522003"/>
              </p:ext>
            </p:extLst>
          </p:nvPr>
        </p:nvGraphicFramePr>
        <p:xfrm>
          <a:off x="251520" y="1556792"/>
          <a:ext cx="8640960" cy="4414019"/>
        </p:xfrm>
        <a:graphic>
          <a:graphicData uri="http://schemas.openxmlformats.org/drawingml/2006/table">
            <a:tbl>
              <a:tblPr firstRow="1" firstCol="1" bandRow="1"/>
              <a:tblGrid>
                <a:gridCol w="432048"/>
                <a:gridCol w="720080"/>
                <a:gridCol w="720080"/>
                <a:gridCol w="720080"/>
                <a:gridCol w="720080"/>
                <a:gridCol w="648072"/>
                <a:gridCol w="648072"/>
                <a:gridCol w="720080"/>
                <a:gridCol w="576064"/>
                <a:gridCol w="720080"/>
                <a:gridCol w="648072"/>
                <a:gridCol w="648072"/>
                <a:gridCol w="720080"/>
              </a:tblGrid>
              <a:tr h="376838">
                <a:tc grid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</a:rPr>
                        <a:t>Организация образовательного процесса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Georgia"/>
                        </a:rPr>
                        <a:t>Планировать образовательные результаты учащихся по темам в рабочей программе</a:t>
                      </a:r>
                      <a:endParaRPr lang="ru-RU" sz="14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Georgia"/>
                        </a:rPr>
                        <a:t>Планировать</a:t>
                      </a:r>
                      <a:r>
                        <a:rPr lang="ru-RU" sz="1400" b="1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Georgia"/>
                        </a:rPr>
                        <a:t> цели урока как образовательные результаты деятельности учащихся</a:t>
                      </a:r>
                      <a:endParaRPr lang="ru-RU" sz="14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eorgia"/>
                        </a:rPr>
                        <a:t>Формулировать задачи урока как шаги деятельности уча­щихся</a:t>
                      </a:r>
                      <a:endParaRPr lang="ru-RU" sz="1400" b="1" i="1" dirty="0" smtClean="0">
                        <a:effectLst/>
                        <a:latin typeface="+mn-lt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Georgia"/>
                        </a:rPr>
                        <a:t>Формулировать конкретные критерии деятельности уча­щихся на уроке оценивать деятельность уча­щихся по критериям</a:t>
                      </a:r>
                      <a:endParaRPr lang="ru-RU" sz="1400" b="1" i="1" dirty="0" smtClean="0">
                        <a:effectLst/>
                        <a:latin typeface="+mn-lt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всегда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иногда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никогда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всегда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иногда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никогда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всегда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иногда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никогда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всегда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иногда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никогда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4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5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6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7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8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938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Проблемы системы оценивания</a:t>
            </a:r>
            <a:endParaRPr lang="ru-RU" sz="3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4839659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43462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8"/>
            <a:ext cx="3744416" cy="572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86450"/>
            <a:ext cx="3431493" cy="572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3058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78" y="188640"/>
            <a:ext cx="8964488" cy="115212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Суть  формирующего  оценивания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7704856" cy="4248472"/>
          </a:xfrm>
        </p:spPr>
        <p:txBody>
          <a:bodyPr>
            <a:normAutofit/>
          </a:bodyPr>
          <a:lstStyle/>
          <a:p>
            <a:pPr algn="l" fontAlgn="base"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«Когда суп пробует повар — это __________оценивание; когда суп пробуют гости — это  _______________ оценивание». </a:t>
            </a:r>
            <a:endParaRPr lang="ru-RU" sz="3600" dirty="0" smtClean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90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15212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Суть  формирующего  оценивания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568952" cy="2448272"/>
          </a:xfrm>
        </p:spPr>
        <p:txBody>
          <a:bodyPr>
            <a:normAutofit/>
          </a:bodyPr>
          <a:lstStyle/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«</a:t>
            </a:r>
            <a:r>
              <a:rPr lang="ru-RU" sz="2800" dirty="0">
                <a:solidFill>
                  <a:srgbClr val="000000"/>
                </a:solidFill>
                <a:latin typeface="Times New Roman"/>
                <a:cs typeface="Times New Roman"/>
              </a:rPr>
              <a:t>Когда суп пробует повар — это </a:t>
            </a:r>
            <a:r>
              <a:rPr lang="ru-RU" sz="2800" dirty="0">
                <a:solidFill>
                  <a:srgbClr val="FF0000"/>
                </a:solidFill>
                <a:latin typeface="Times New Roman"/>
                <a:cs typeface="Times New Roman"/>
              </a:rPr>
              <a:t>формирующее </a:t>
            </a:r>
            <a:r>
              <a:rPr lang="ru-RU" sz="2800" dirty="0">
                <a:solidFill>
                  <a:srgbClr val="000000"/>
                </a:solidFill>
                <a:latin typeface="Times New Roman"/>
                <a:cs typeface="Times New Roman"/>
              </a:rPr>
              <a:t> оценивание; когда суп пробуют гости — это </a:t>
            </a:r>
            <a:r>
              <a:rPr lang="ru-RU" sz="2800" dirty="0">
                <a:solidFill>
                  <a:srgbClr val="FF0000"/>
                </a:solidFill>
                <a:latin typeface="Times New Roman"/>
                <a:cs typeface="Times New Roman"/>
              </a:rPr>
              <a:t>внешнее </a:t>
            </a:r>
            <a:r>
              <a:rPr lang="ru-RU" sz="2800" dirty="0">
                <a:solidFill>
                  <a:srgbClr val="000000"/>
                </a:solidFill>
                <a:latin typeface="Times New Roman"/>
                <a:cs typeface="Times New Roman"/>
              </a:rPr>
              <a:t> оценивание». 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09" y="3789040"/>
            <a:ext cx="4104456" cy="2725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85048"/>
            <a:ext cx="3657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7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6363969"/>
              </p:ext>
            </p:extLst>
          </p:nvPr>
        </p:nvGraphicFramePr>
        <p:xfrm>
          <a:off x="0" y="476672"/>
          <a:ext cx="8388424" cy="592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9890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Система оценивания</a:t>
            </a:r>
            <a:r>
              <a:rPr lang="ru-RU" sz="2400" dirty="0" smtClean="0"/>
              <a:t>, позволяющая </a:t>
            </a:r>
            <a:r>
              <a:rPr lang="ru-RU" sz="2400" b="1" dirty="0" smtClean="0">
                <a:solidFill>
                  <a:srgbClr val="00B050"/>
                </a:solidFill>
              </a:rPr>
              <a:t>развивать</a:t>
            </a:r>
            <a:r>
              <a:rPr lang="ru-RU" sz="2400" dirty="0" smtClean="0"/>
              <a:t>  и </a:t>
            </a:r>
            <a:r>
              <a:rPr lang="ru-RU" sz="2400" b="1" dirty="0" smtClean="0">
                <a:solidFill>
                  <a:srgbClr val="C00000"/>
                </a:solidFill>
              </a:rPr>
              <a:t>оценивать</a:t>
            </a:r>
            <a:r>
              <a:rPr lang="ru-RU" sz="2400" dirty="0" smtClean="0"/>
              <a:t> предметные и </a:t>
            </a:r>
            <a:r>
              <a:rPr lang="ru-RU" sz="2400" dirty="0" err="1" smtClean="0"/>
              <a:t>метапредметные</a:t>
            </a:r>
            <a:r>
              <a:rPr lang="ru-RU" sz="2400" dirty="0" smtClean="0"/>
              <a:t> результаты базируется на двух видах оценивания: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Формирующее оценивание</a:t>
            </a:r>
            <a:endParaRPr lang="ru-RU" dirty="0">
              <a:solidFill>
                <a:srgbClr val="00B05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26543434"/>
              </p:ext>
            </p:extLst>
          </p:nvPr>
        </p:nvGraphicFramePr>
        <p:xfrm>
          <a:off x="457200" y="2174875"/>
          <a:ext cx="3657600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Суммативное</a:t>
            </a:r>
            <a:r>
              <a:rPr lang="ru-RU" dirty="0" smtClean="0">
                <a:solidFill>
                  <a:srgbClr val="C00000"/>
                </a:solidFill>
              </a:rPr>
              <a:t> оценивание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15381804"/>
              </p:ext>
            </p:extLst>
          </p:nvPr>
        </p:nvGraphicFramePr>
        <p:xfrm>
          <a:off x="4419600" y="2174875"/>
          <a:ext cx="3657600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53264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>
                <a:solidFill>
                  <a:schemeClr val="accent5">
                    <a:lumMod val="75000"/>
                  </a:schemeClr>
                </a:solidFill>
              </a:rPr>
              <a:t>Суть формирующего оценивания</a:t>
            </a:r>
            <a:endParaRPr lang="ru-RU" sz="3600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998300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259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Из истории вопроса</a:t>
            </a: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196752"/>
            <a:ext cx="7931224" cy="54726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tx2"/>
                </a:solidFill>
              </a:rPr>
              <a:t>Термин «формирующее оценивание» (</a:t>
            </a:r>
            <a:r>
              <a:rPr lang="ru-RU" sz="2800" b="1" dirty="0" err="1">
                <a:solidFill>
                  <a:schemeClr val="tx2"/>
                </a:solidFill>
              </a:rPr>
              <a:t>formative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evaluation</a:t>
            </a:r>
            <a:r>
              <a:rPr lang="ru-RU" sz="2800" b="1" dirty="0">
                <a:solidFill>
                  <a:schemeClr val="tx2"/>
                </a:solidFill>
              </a:rPr>
              <a:t>) впервые был предложен в 1967 году </a:t>
            </a:r>
            <a:r>
              <a:rPr lang="ru-RU" sz="2800" b="1" dirty="0">
                <a:solidFill>
                  <a:srgbClr val="C00000"/>
                </a:solidFill>
              </a:rPr>
              <a:t>Майклом </a:t>
            </a:r>
            <a:r>
              <a:rPr lang="ru-RU" sz="2800" b="1" dirty="0" err="1">
                <a:solidFill>
                  <a:srgbClr val="C00000"/>
                </a:solidFill>
              </a:rPr>
              <a:t>Скривеном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Michael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Scriven</a:t>
            </a:r>
            <a:r>
              <a:rPr lang="ru-RU" sz="2800" b="1" dirty="0">
                <a:solidFill>
                  <a:schemeClr val="tx2"/>
                </a:solidFill>
              </a:rPr>
              <a:t>) в работе «Методология оценивания» (</a:t>
            </a:r>
            <a:r>
              <a:rPr lang="ru-RU" sz="2800" b="1" dirty="0" err="1">
                <a:solidFill>
                  <a:schemeClr val="tx2"/>
                </a:solidFill>
              </a:rPr>
              <a:t>The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methodology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of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evaluation</a:t>
            </a:r>
            <a:r>
              <a:rPr lang="ru-RU" sz="2800" b="1" dirty="0">
                <a:solidFill>
                  <a:schemeClr val="tx2"/>
                </a:solidFill>
              </a:rPr>
              <a:t>). Он ввел данный термин в качестве инструмента повышения качества освоения образовательной программы, и противопоставлял его </a:t>
            </a:r>
            <a:r>
              <a:rPr lang="ru-RU" sz="2800" b="1" dirty="0" err="1">
                <a:solidFill>
                  <a:schemeClr val="tx2"/>
                </a:solidFill>
              </a:rPr>
              <a:t>суммативному</a:t>
            </a:r>
            <a:r>
              <a:rPr lang="ru-RU" sz="2800" b="1" dirty="0">
                <a:solidFill>
                  <a:schemeClr val="tx2"/>
                </a:solidFill>
              </a:rPr>
              <a:t> оцениванию, которое определял как показатель соответствия уровня </a:t>
            </a:r>
            <a:r>
              <a:rPr lang="ru-RU" sz="2800" b="1" dirty="0" err="1">
                <a:solidFill>
                  <a:schemeClr val="tx2"/>
                </a:solidFill>
              </a:rPr>
              <a:t>обученности</a:t>
            </a:r>
            <a:r>
              <a:rPr lang="ru-RU" sz="2800" b="1" dirty="0">
                <a:solidFill>
                  <a:schemeClr val="tx2"/>
                </a:solidFill>
              </a:rPr>
              <a:t> стандартам.</a:t>
            </a:r>
          </a:p>
          <a:p>
            <a:pPr marL="0" indent="0">
              <a:buNone/>
            </a:pPr>
            <a:endParaRPr lang="ru-RU" sz="2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В </a:t>
            </a:r>
            <a:r>
              <a:rPr lang="ru-RU" sz="2800" b="1" dirty="0">
                <a:solidFill>
                  <a:schemeClr val="tx2"/>
                </a:solidFill>
              </a:rPr>
              <a:t>1969 году </a:t>
            </a:r>
            <a:r>
              <a:rPr lang="ru-RU" sz="2800" b="1" dirty="0">
                <a:solidFill>
                  <a:srgbClr val="C00000"/>
                </a:solidFill>
              </a:rPr>
              <a:t>Бенджамин </a:t>
            </a:r>
            <a:r>
              <a:rPr lang="ru-RU" sz="2800" b="1" dirty="0" err="1">
                <a:solidFill>
                  <a:srgbClr val="C00000"/>
                </a:solidFill>
              </a:rPr>
              <a:t>Блум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Benjumin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Bloom</a:t>
            </a:r>
            <a:r>
              <a:rPr lang="ru-RU" sz="2800" b="1" dirty="0">
                <a:solidFill>
                  <a:schemeClr val="tx2"/>
                </a:solidFill>
              </a:rPr>
              <a:t>) писал, что под формирующим оцениванием мы понимаем оценивание при помощи коротких тестов, используемых учителем и учениками в качестве помощи для организации процесса обучения. Основная цель такого оценивания не выставления отметок, а помощь в обучении.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2"/>
                </a:solidFill>
              </a:rPr>
              <a:t>В течение следующих двадцати лет формирующему оцениванию не уделялось особое внимание.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324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379</TotalTime>
  <Words>2098</Words>
  <Application>Microsoft Office PowerPoint</Application>
  <PresentationFormat>Экран (4:3)</PresentationFormat>
  <Paragraphs>500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Соседство</vt:lpstr>
      <vt:lpstr>Система формирующего и критериального оценивания в МАОУ «СОШ №104»</vt:lpstr>
      <vt:lpstr>   Содержание:</vt:lpstr>
      <vt:lpstr>Новые подходы к оцениванию</vt:lpstr>
      <vt:lpstr>Презентация PowerPoint</vt:lpstr>
      <vt:lpstr>Проблемы системы оценивания</vt:lpstr>
      <vt:lpstr>Презентация PowerPoint</vt:lpstr>
      <vt:lpstr>Система оценивания, позволяющая развивать  и оценивать предметные и метапредметные результаты базируется на двух видах оценивания:</vt:lpstr>
      <vt:lpstr>Суть формирующего оценивания</vt:lpstr>
      <vt:lpstr>Из истории вопроса</vt:lpstr>
      <vt:lpstr>Из истории вопроса</vt:lpstr>
      <vt:lpstr>Из истории вопроса</vt:lpstr>
      <vt:lpstr>Необходимое условие реализации формирующего оценивания</vt:lpstr>
      <vt:lpstr>Тема школы:  Саморазвитие, самореализация личности, ориентированной на толерантное поведение </vt:lpstr>
      <vt:lpstr>Презентация PowerPoint</vt:lpstr>
      <vt:lpstr>Организация планирования ожидаемых результатов в МАОУ СОШ 104. Как реализуется первый шаг алгоритма?</vt:lpstr>
      <vt:lpstr>Из Программы Согласования</vt:lpstr>
      <vt:lpstr>Презентация PowerPoint</vt:lpstr>
      <vt:lpstr>Диагностично сформулированные цели урока истории: </vt:lpstr>
      <vt:lpstr>Презентация PowerPoint</vt:lpstr>
      <vt:lpstr>Пробное действие </vt:lpstr>
      <vt:lpstr>Целеполагание </vt:lpstr>
      <vt:lpstr>Игра «План Челябинской крепости»</vt:lpstr>
      <vt:lpstr>Презентация PowerPoint</vt:lpstr>
      <vt:lpstr>Задание по плану</vt:lpstr>
      <vt:lpstr>Самопроверка </vt:lpstr>
      <vt:lpstr>Презентация PowerPoint</vt:lpstr>
      <vt:lpstr>Принципы критериального оценивания</vt:lpstr>
      <vt:lpstr>Презентация PowerPoint</vt:lpstr>
      <vt:lpstr>Критерии оценивания</vt:lpstr>
      <vt:lpstr>М.А. Ступницкая  Критериальное оценивание: что это такое и как оно работает.  Ж-л Школьные технологии № 6 – 2014г. </vt:lpstr>
      <vt:lpstr>Презентация PowerPoint</vt:lpstr>
      <vt:lpstr>Оценивание и целеполагание</vt:lpstr>
      <vt:lpstr>Маршрутный лист подготовки к контроль-ной работе по теме «Духовный мир человека » </vt:lpstr>
      <vt:lpstr>Прием: «Лента Успеха» Тема «Человек на Земле» 7 класс География</vt:lpstr>
      <vt:lpstr>Прием: «Лента Успеха» Тема «Человек на Земле» 7 класс География</vt:lpstr>
      <vt:lpstr>Карта самооценки    6 класс обществознание</vt:lpstr>
      <vt:lpstr>Лист индивидуальных достижений</vt:lpstr>
      <vt:lpstr>Прием «до и после»</vt:lpstr>
      <vt:lpstr>Презентация PowerPoint</vt:lpstr>
      <vt:lpstr>Самопроверка </vt:lpstr>
      <vt:lpstr>Самопроверка </vt:lpstr>
      <vt:lpstr>Задание: 1. определите вид деятельности 2. решите задачу  </vt:lpstr>
      <vt:lpstr>Самопроверка 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Самоанализ оценочной деятельности педагогов</vt:lpstr>
      <vt:lpstr>Самоанализ оценочной деятельности педагогов Результаты анкет по кафедрам</vt:lpstr>
      <vt:lpstr>Презентация PowerPoint</vt:lpstr>
      <vt:lpstr>Суть  формирующего  оценивания</vt:lpstr>
      <vt:lpstr>Суть  формирующего  оценивания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формирующего и критериального оценивания в МАОУ «СОШ №104»</dc:title>
  <dc:creator>User</dc:creator>
  <cp:lastModifiedBy>User</cp:lastModifiedBy>
  <cp:revision>39</cp:revision>
  <dcterms:created xsi:type="dcterms:W3CDTF">2020-02-05T08:02:08Z</dcterms:created>
  <dcterms:modified xsi:type="dcterms:W3CDTF">2020-02-06T05:11:30Z</dcterms:modified>
</cp:coreProperties>
</file>