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331" r:id="rId3"/>
    <p:sldId id="330" r:id="rId4"/>
    <p:sldId id="289" r:id="rId5"/>
    <p:sldId id="257" r:id="rId6"/>
    <p:sldId id="290" r:id="rId7"/>
    <p:sldId id="291" r:id="rId8"/>
    <p:sldId id="292" r:id="rId9"/>
    <p:sldId id="265" r:id="rId10"/>
    <p:sldId id="299" r:id="rId11"/>
    <p:sldId id="302" r:id="rId12"/>
    <p:sldId id="301" r:id="rId13"/>
    <p:sldId id="303" r:id="rId14"/>
    <p:sldId id="337" r:id="rId15"/>
    <p:sldId id="304" r:id="rId16"/>
    <p:sldId id="307" r:id="rId17"/>
    <p:sldId id="308" r:id="rId18"/>
    <p:sldId id="311" r:id="rId19"/>
    <p:sldId id="312" r:id="rId20"/>
    <p:sldId id="317" r:id="rId21"/>
    <p:sldId id="318" r:id="rId22"/>
    <p:sldId id="326" r:id="rId23"/>
    <p:sldId id="316" r:id="rId24"/>
    <p:sldId id="315" r:id="rId25"/>
    <p:sldId id="314" r:id="rId26"/>
    <p:sldId id="313" r:id="rId27"/>
    <p:sldId id="322" r:id="rId28"/>
    <p:sldId id="321" r:id="rId29"/>
    <p:sldId id="320" r:id="rId30"/>
    <p:sldId id="325" r:id="rId31"/>
    <p:sldId id="327" r:id="rId32"/>
    <p:sldId id="324" r:id="rId33"/>
    <p:sldId id="323" r:id="rId34"/>
    <p:sldId id="334" r:id="rId35"/>
    <p:sldId id="335" r:id="rId36"/>
    <p:sldId id="336" r:id="rId37"/>
  </p:sldIdLst>
  <p:sldSz cx="18288000" cy="10287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Playfair Display Black" charset="-52"/>
      <p:bold r:id="rId43"/>
      <p:boldItalic r:id="rId44"/>
    </p:embeddedFont>
    <p:embeddedFont>
      <p:font typeface="Roboto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1C0630"/>
    <a:srgbClr val="12082E"/>
    <a:srgbClr val="170A3C"/>
    <a:srgbClr val="1B0547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098D140-4961-4532-BD58-4F3D4F08A97D}">
  <a:tblStyle styleId="{B098D140-4961-4532-BD58-4F3D4F08A9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34" autoAdjust="0"/>
  </p:normalViewPr>
  <p:slideViewPr>
    <p:cSldViewPr snapToGrid="0">
      <p:cViewPr varScale="1">
        <p:scale>
          <a:sx n="65" d="100"/>
          <a:sy n="65" d="100"/>
        </p:scale>
        <p:origin x="-107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433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81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38915" name="Google Shape;82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8131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9155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0179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1203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1203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222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3251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4275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5299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321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6323" name="Google Shape;322;p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2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39939" name="Google Shape;1293;p3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734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8371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59395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0419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1443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246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3491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smtClean="0"/>
          </a:p>
        </p:txBody>
      </p:sp>
      <p:sp>
        <p:nvSpPr>
          <p:cNvPr id="64515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5539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6563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1080;p2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 marL="158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0963" name="Google Shape;1081;p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758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321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8611" name="Google Shape;322;p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69635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70659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321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smtClean="0"/>
          </a:p>
        </p:txBody>
      </p:sp>
      <p:sp>
        <p:nvSpPr>
          <p:cNvPr id="71683" name="Google Shape;322;p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7270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941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smtClean="0"/>
          </a:p>
        </p:txBody>
      </p:sp>
      <p:sp>
        <p:nvSpPr>
          <p:cNvPr id="73731" name="Google Shape;942;p2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8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r>
              <a:rPr lang="ru-RU" sz="1100" smtClean="0"/>
              <a:t>В настоящее время в федеральной государственной информационной системе пользователи, используя личный кабинет, воспользоваться библиотекой проверенного воспитательного и образовательного контента, перейти в электронный журнал из системы Учитель может создавать в системе свои папки и наполнять их документами.Так же есть возможность создания персональных и групповых чатов (в том числе и для проведения видео конференций на базе «Сферума»).</a:t>
            </a:r>
          </a:p>
          <a:p>
            <a:pPr marL="0" indent="0" eaLnBrk="1" hangingPunct="1">
              <a:buSzPts val="1100"/>
            </a:pPr>
            <a:endParaRPr lang="ru-RU" sz="1100" smtClean="0"/>
          </a:p>
        </p:txBody>
      </p:sp>
      <p:sp>
        <p:nvSpPr>
          <p:cNvPr id="41987" name="Google Shape;898;p2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112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3011" name="Google Shape;113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188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4035" name="Google Shape;189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88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smtClean="0"/>
          </a:p>
        </p:txBody>
      </p:sp>
      <p:sp>
        <p:nvSpPr>
          <p:cNvPr id="45059" name="Google Shape;189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321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6083" name="Google Shape;322;p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406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 dirty="0" smtClean="0"/>
          </a:p>
        </p:txBody>
      </p:sp>
      <p:sp>
        <p:nvSpPr>
          <p:cNvPr id="47107" name="Google Shape;407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9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0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A1F9D-326F-484E-82F5-E02FA9CD54ED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6191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8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9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0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EF596-8783-4F76-9247-78E288AED4F0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6756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9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0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C01D3-208D-4A0C-A042-64DF530058FB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7545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9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0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52D5D-7D4B-436D-94C6-B1DDB9987C4E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7710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charset="0"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A8354029-0BDD-4A42-8A92-7443E33845F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65" r:id="rId4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Google Shape;84;p13"/>
          <p:cNvCxnSpPr>
            <a:cxnSpLocks noChangeShapeType="1"/>
          </p:cNvCxnSpPr>
          <p:nvPr/>
        </p:nvCxnSpPr>
        <p:spPr bwMode="auto">
          <a:xfrm rot="-5400000">
            <a:off x="-4059237" y="4327525"/>
            <a:ext cx="13354050" cy="0"/>
          </a:xfrm>
          <a:prstGeom prst="straightConnector1">
            <a:avLst/>
          </a:prstGeom>
          <a:noFill/>
          <a:ln w="38100">
            <a:solidFill>
              <a:srgbClr val="4DA1A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" name="Google Shape;85;p13"/>
          <p:cNvCxnSpPr>
            <a:cxnSpLocks noChangeShapeType="1"/>
          </p:cNvCxnSpPr>
          <p:nvPr/>
        </p:nvCxnSpPr>
        <p:spPr bwMode="auto">
          <a:xfrm rot="-5400000">
            <a:off x="-3090862" y="4175125"/>
            <a:ext cx="13354050" cy="0"/>
          </a:xfrm>
          <a:prstGeom prst="straightConnector1">
            <a:avLst/>
          </a:prstGeom>
          <a:noFill/>
          <a:ln w="38100">
            <a:solidFill>
              <a:srgbClr val="FF9F1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86;p13"/>
          <p:cNvCxnSpPr>
            <a:cxnSpLocks noChangeShapeType="1"/>
          </p:cNvCxnSpPr>
          <p:nvPr/>
        </p:nvCxnSpPr>
        <p:spPr bwMode="auto">
          <a:xfrm rot="-5400000">
            <a:off x="-2016125" y="4327525"/>
            <a:ext cx="13354050" cy="0"/>
          </a:xfrm>
          <a:prstGeom prst="straightConnector1">
            <a:avLst/>
          </a:prstGeom>
          <a:noFill/>
          <a:ln w="38100">
            <a:solidFill>
              <a:srgbClr val="6874E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53" name="Google Shape;87;p13"/>
          <p:cNvGrpSpPr>
            <a:grpSpLocks/>
          </p:cNvGrpSpPr>
          <p:nvPr/>
        </p:nvGrpSpPr>
        <p:grpSpPr bwMode="auto">
          <a:xfrm>
            <a:off x="1028700" y="1125538"/>
            <a:ext cx="16230600" cy="8374062"/>
            <a:chOff x="0" y="-38100"/>
            <a:chExt cx="4274726" cy="2205567"/>
          </a:xfrm>
        </p:grpSpPr>
        <p:sp>
          <p:nvSpPr>
            <p:cNvPr id="2068" name="Google Shape;88;p13"/>
            <p:cNvSpPr>
              <a:spLocks/>
            </p:cNvSpPr>
            <p:nvPr/>
          </p:nvSpPr>
          <p:spPr bwMode="auto">
            <a:xfrm>
              <a:off x="0" y="0"/>
              <a:ext cx="4274726" cy="2167467"/>
            </a:xfrm>
            <a:custGeom>
              <a:avLst/>
              <a:gdLst>
                <a:gd name="T0" fmla="*/ 22896 w 4274726"/>
                <a:gd name="T1" fmla="*/ 0 h 2167467"/>
                <a:gd name="T2" fmla="*/ 4251830 w 4274726"/>
                <a:gd name="T3" fmla="*/ 0 h 2167467"/>
                <a:gd name="T4" fmla="*/ 4274726 w 4274726"/>
                <a:gd name="T5" fmla="*/ 22896 h 2167467"/>
                <a:gd name="T6" fmla="*/ 4274726 w 4274726"/>
                <a:gd name="T7" fmla="*/ 2144571 h 2167467"/>
                <a:gd name="T8" fmla="*/ 4268020 w 4274726"/>
                <a:gd name="T9" fmla="*/ 2160761 h 2167467"/>
                <a:gd name="T10" fmla="*/ 4251830 w 4274726"/>
                <a:gd name="T11" fmla="*/ 2167467 h 2167467"/>
                <a:gd name="T12" fmla="*/ 22896 w 4274726"/>
                <a:gd name="T13" fmla="*/ 2167467 h 2167467"/>
                <a:gd name="T14" fmla="*/ 6706 w 4274726"/>
                <a:gd name="T15" fmla="*/ 2160761 h 2167467"/>
                <a:gd name="T16" fmla="*/ 0 w 4274726"/>
                <a:gd name="T17" fmla="*/ 2144571 h 2167467"/>
                <a:gd name="T18" fmla="*/ 0 w 4274726"/>
                <a:gd name="T19" fmla="*/ 22896 h 2167467"/>
                <a:gd name="T20" fmla="*/ 6706 w 4274726"/>
                <a:gd name="T21" fmla="*/ 6706 h 2167467"/>
                <a:gd name="T22" fmla="*/ 22896 w 4274726"/>
                <a:gd name="T23" fmla="*/ 0 h 21674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69" name="Google Shape;89;p13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205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85813"/>
            <a:ext cx="16230600" cy="874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Google Shape;90;p13"/>
          <p:cNvSpPr txBox="1">
            <a:spLocks noChangeArrowheads="1"/>
          </p:cNvSpPr>
          <p:nvPr/>
        </p:nvSpPr>
        <p:spPr bwMode="auto">
          <a:xfrm>
            <a:off x="1592263" y="1487488"/>
            <a:ext cx="13584237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66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Использование ресурсов</a:t>
            </a:r>
          </a:p>
          <a:p>
            <a:pPr algn="r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66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 ФГИС «Моя школа» при организации учебного процесса</a:t>
            </a:r>
            <a:endParaRPr lang="ru-RU" sz="900"/>
          </a:p>
        </p:txBody>
      </p:sp>
      <p:cxnSp>
        <p:nvCxnSpPr>
          <p:cNvPr id="2056" name="Google Shape;101;p13"/>
          <p:cNvCxnSpPr>
            <a:cxnSpLocks noChangeShapeType="1"/>
          </p:cNvCxnSpPr>
          <p:nvPr/>
        </p:nvCxnSpPr>
        <p:spPr bwMode="auto">
          <a:xfrm>
            <a:off x="3859213" y="5140325"/>
            <a:ext cx="13354050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7" name="Google Shape;90;p13"/>
          <p:cNvSpPr txBox="1">
            <a:spLocks noChangeArrowheads="1"/>
          </p:cNvSpPr>
          <p:nvPr/>
        </p:nvSpPr>
        <p:spPr bwMode="auto">
          <a:xfrm>
            <a:off x="10301288" y="5443538"/>
            <a:ext cx="78279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lvl="2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Петрова Юлия Викторовна, </a:t>
            </a:r>
          </a:p>
          <a:p>
            <a:pPr marL="0" lvl="2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учитель информатики</a:t>
            </a:r>
          </a:p>
          <a:p>
            <a:pPr marL="0" lvl="2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МАОУ «СОШ № 94 г. Челябинска»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endParaRPr lang="ru-RU" sz="100"/>
          </a:p>
        </p:txBody>
      </p:sp>
      <p:grpSp>
        <p:nvGrpSpPr>
          <p:cNvPr id="2058" name="Google Shape;102;p13"/>
          <p:cNvGrpSpPr>
            <a:grpSpLocks/>
          </p:cNvGrpSpPr>
          <p:nvPr/>
        </p:nvGrpSpPr>
        <p:grpSpPr bwMode="auto">
          <a:xfrm>
            <a:off x="15379700" y="1938338"/>
            <a:ext cx="406400" cy="409575"/>
            <a:chOff x="1813" y="0"/>
            <a:chExt cx="809173" cy="812800"/>
          </a:xfrm>
        </p:grpSpPr>
        <p:sp>
          <p:nvSpPr>
            <p:cNvPr id="2066" name="Google Shape;103;p13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67" name="Google Shape;104;p13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059" name="Google Shape;105;p13"/>
          <p:cNvGrpSpPr>
            <a:grpSpLocks/>
          </p:cNvGrpSpPr>
          <p:nvPr/>
        </p:nvGrpSpPr>
        <p:grpSpPr bwMode="auto">
          <a:xfrm>
            <a:off x="15943263" y="1938338"/>
            <a:ext cx="406400" cy="409575"/>
            <a:chOff x="1813" y="0"/>
            <a:chExt cx="809173" cy="812800"/>
          </a:xfrm>
        </p:grpSpPr>
        <p:sp>
          <p:nvSpPr>
            <p:cNvPr id="2064" name="Google Shape;106;p13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65" name="Google Shape;107;p13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060" name="Google Shape;108;p13"/>
          <p:cNvGrpSpPr>
            <a:grpSpLocks/>
          </p:cNvGrpSpPr>
          <p:nvPr/>
        </p:nvGrpSpPr>
        <p:grpSpPr bwMode="auto">
          <a:xfrm>
            <a:off x="16503650" y="1938338"/>
            <a:ext cx="406400" cy="409575"/>
            <a:chOff x="1813" y="0"/>
            <a:chExt cx="809173" cy="812800"/>
          </a:xfrm>
        </p:grpSpPr>
        <p:sp>
          <p:nvSpPr>
            <p:cNvPr id="2062" name="Google Shape;109;p13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63" name="Google Shape;110;p13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206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75" y="6594475"/>
            <a:ext cx="29130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1267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1289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1290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1268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1287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1288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1269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1285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1286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1270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1276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1283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1284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1277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1281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1282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1278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1279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1280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177925"/>
            <a:ext cx="15214600" cy="800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238500"/>
            <a:ext cx="15173325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296855" y="1178601"/>
            <a:ext cx="15223301" cy="8001523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2291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2316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2317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2292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2314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2315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2293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2312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2313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2294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2303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2310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2311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2304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2308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2309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2305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2306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2307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2295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177925"/>
            <a:ext cx="15178088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296855" y="1178601"/>
            <a:ext cx="15223301" cy="8079699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857625"/>
            <a:ext cx="12688888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3850938" y="2827338"/>
            <a:ext cx="2668587" cy="2808287"/>
            <a:chOff x="13850905" y="2827961"/>
            <a:chExt cx="2669251" cy="2808343"/>
          </a:xfrm>
        </p:grpSpPr>
        <p:cxnSp>
          <p:nvCxnSpPr>
            <p:cNvPr id="5" name="Прямая со стрелкой 4"/>
            <p:cNvCxnSpPr/>
            <p:nvPr/>
          </p:nvCxnSpPr>
          <p:spPr>
            <a:xfrm flipH="1">
              <a:off x="13850905" y="3894782"/>
              <a:ext cx="913039" cy="174152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02" name="Рисунок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7634" y="2827961"/>
              <a:ext cx="2302522" cy="128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3315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3338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3339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3316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3336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3337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3317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3334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3335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3318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3325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3332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3333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3326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3330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3331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3327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3328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3329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331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>
            <a:fillRect/>
          </a:stretch>
        </p:blipFill>
        <p:spPr bwMode="auto">
          <a:xfrm>
            <a:off x="1028700" y="1316038"/>
            <a:ext cx="15468600" cy="777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1406188" y="4714875"/>
            <a:ext cx="4910137" cy="16462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503400" y="3457575"/>
            <a:ext cx="1573213" cy="8223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8684" y="1242207"/>
            <a:ext cx="15648120" cy="7920529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4339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436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6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0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436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6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1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435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5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2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434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435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35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435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35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435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434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439863"/>
            <a:ext cx="15613063" cy="765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2447588" y="1554163"/>
            <a:ext cx="4035425" cy="4425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39838" y="2717800"/>
            <a:ext cx="7004050" cy="1784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2036" y="1274164"/>
            <a:ext cx="15648120" cy="7944787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4339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436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6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0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436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6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1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435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435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342" name="Google Shape;424;p22"/>
          <p:cNvGrpSpPr>
            <a:grpSpLocks/>
          </p:cNvGrpSpPr>
          <p:nvPr/>
        </p:nvGrpSpPr>
        <p:grpSpPr bwMode="auto">
          <a:xfrm>
            <a:off x="-3188768" y="5755260"/>
            <a:ext cx="6999288" cy="8613775"/>
            <a:chOff x="0" y="0"/>
            <a:chExt cx="9332874" cy="11486614"/>
          </a:xfrm>
        </p:grpSpPr>
        <p:grpSp>
          <p:nvGrpSpPr>
            <p:cNvPr id="1434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435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35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435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35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435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435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" name="Группа 1"/>
          <p:cNvGrpSpPr/>
          <p:nvPr/>
        </p:nvGrpSpPr>
        <p:grpSpPr>
          <a:xfrm>
            <a:off x="1573968" y="1274164"/>
            <a:ext cx="14946188" cy="7944787"/>
            <a:chOff x="1573968" y="1274164"/>
            <a:chExt cx="14946188" cy="794478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573968" y="1274164"/>
              <a:ext cx="14946188" cy="7944787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1" t="28601" r="18039" b="15482"/>
            <a:stretch/>
          </p:blipFill>
          <p:spPr bwMode="auto">
            <a:xfrm>
              <a:off x="1738859" y="1274165"/>
              <a:ext cx="14743305" cy="7913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1736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5363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5388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5389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5364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5386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5387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5365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5384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5385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536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5375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5382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5383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5376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5380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5381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5377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5378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5379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536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201738"/>
            <a:ext cx="15454313" cy="76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2372975" y="3489325"/>
            <a:ext cx="4110038" cy="2239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46175" y="2635250"/>
            <a:ext cx="8416925" cy="24018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204913"/>
            <a:ext cx="15378113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146231" y="1202014"/>
            <a:ext cx="15454057" cy="7777094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3646488"/>
            <a:ext cx="103282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6387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6409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6410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6388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6407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6408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6389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6405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6406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6390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6396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6403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6404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6397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6401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6402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6398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6399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6400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639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289050"/>
            <a:ext cx="15797212" cy="76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0113" y="1169234"/>
            <a:ext cx="15856707" cy="7884826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3476625"/>
            <a:ext cx="9307512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7411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743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743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7412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743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743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7413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742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742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7414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741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742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742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742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742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742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742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742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742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174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208088"/>
            <a:ext cx="15425737" cy="79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8435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1846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846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8436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1846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846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8437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1845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845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8438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844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845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845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845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845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845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845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845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845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1765300" y="884238"/>
            <a:ext cx="6608763" cy="8789987"/>
            <a:chOff x="1351613" y="1276662"/>
            <a:chExt cx="5801194" cy="8101761"/>
          </a:xfrm>
        </p:grpSpPr>
        <p:pic>
          <p:nvPicPr>
            <p:cNvPr id="18445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440" y="1468603"/>
              <a:ext cx="5547540" cy="7717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1351613" y="1276662"/>
              <a:ext cx="5801194" cy="8101761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8620125" y="884238"/>
            <a:ext cx="6572250" cy="8789987"/>
            <a:chOff x="8619344" y="884039"/>
            <a:chExt cx="6572678" cy="879064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8619344" y="884039"/>
              <a:ext cx="6572678" cy="8790647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18444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453" y="958113"/>
              <a:ext cx="6284557" cy="8621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oogle Shape;324;p20"/>
          <p:cNvGrpSpPr>
            <a:grpSpLocks/>
          </p:cNvGrpSpPr>
          <p:nvPr/>
        </p:nvGrpSpPr>
        <p:grpSpPr bwMode="auto">
          <a:xfrm>
            <a:off x="1028700" y="884238"/>
            <a:ext cx="16230600" cy="8374062"/>
            <a:chOff x="0" y="-38100"/>
            <a:chExt cx="4274726" cy="2205567"/>
          </a:xfrm>
        </p:grpSpPr>
        <p:sp>
          <p:nvSpPr>
            <p:cNvPr id="19492" name="Google Shape;325;p20"/>
            <p:cNvSpPr>
              <a:spLocks/>
            </p:cNvSpPr>
            <p:nvPr/>
          </p:nvSpPr>
          <p:spPr bwMode="auto">
            <a:xfrm>
              <a:off x="0" y="0"/>
              <a:ext cx="4274726" cy="2167467"/>
            </a:xfrm>
            <a:custGeom>
              <a:avLst/>
              <a:gdLst>
                <a:gd name="T0" fmla="*/ 22896 w 4274726"/>
                <a:gd name="T1" fmla="*/ 0 h 2167467"/>
                <a:gd name="T2" fmla="*/ 4251830 w 4274726"/>
                <a:gd name="T3" fmla="*/ 0 h 2167467"/>
                <a:gd name="T4" fmla="*/ 4274726 w 4274726"/>
                <a:gd name="T5" fmla="*/ 22896 h 2167467"/>
                <a:gd name="T6" fmla="*/ 4274726 w 4274726"/>
                <a:gd name="T7" fmla="*/ 2144571 h 2167467"/>
                <a:gd name="T8" fmla="*/ 4268020 w 4274726"/>
                <a:gd name="T9" fmla="*/ 2160761 h 2167467"/>
                <a:gd name="T10" fmla="*/ 4251830 w 4274726"/>
                <a:gd name="T11" fmla="*/ 2167467 h 2167467"/>
                <a:gd name="T12" fmla="*/ 22896 w 4274726"/>
                <a:gd name="T13" fmla="*/ 2167467 h 2167467"/>
                <a:gd name="T14" fmla="*/ 6706 w 4274726"/>
                <a:gd name="T15" fmla="*/ 2160761 h 2167467"/>
                <a:gd name="T16" fmla="*/ 0 w 4274726"/>
                <a:gd name="T17" fmla="*/ 2144571 h 2167467"/>
                <a:gd name="T18" fmla="*/ 0 w 4274726"/>
                <a:gd name="T19" fmla="*/ 22896 h 2167467"/>
                <a:gd name="T20" fmla="*/ 6706 w 4274726"/>
                <a:gd name="T21" fmla="*/ 6706 h 2167467"/>
                <a:gd name="T22" fmla="*/ 22896 w 4274726"/>
                <a:gd name="T23" fmla="*/ 0 h 21674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9493" name="Google Shape;326;p20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1339850" y="762000"/>
            <a:ext cx="2670175" cy="29845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02</a:t>
            </a:r>
            <a:r>
              <a:rPr lang="en-US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.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0" name="Google Shape;328;p20"/>
          <p:cNvSpPr txBox="1">
            <a:spLocks noChangeArrowheads="1"/>
          </p:cNvSpPr>
          <p:nvPr/>
        </p:nvSpPr>
        <p:spPr bwMode="auto">
          <a:xfrm>
            <a:off x="4638675" y="2446338"/>
            <a:ext cx="9909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5400">
                <a:solidFill>
                  <a:srgbClr val="F3F6FA"/>
                </a:solidFill>
                <a:latin typeface="Playfair Display Black" charset="0"/>
                <a:sym typeface="Playfair Display Black" charset="0"/>
              </a:rPr>
              <a:t>Библиотека верифицированных материалов</a:t>
            </a:r>
            <a:endParaRPr lang="ru-RU" sz="700"/>
          </a:p>
        </p:txBody>
      </p:sp>
      <p:grpSp>
        <p:nvGrpSpPr>
          <p:cNvPr id="19461" name="Google Shape;329;p20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9483" name="Google Shape;33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9490" name="Google Shape;33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91" name="Google Shape;33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9484" name="Google Shape;33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9488" name="Google Shape;33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89" name="Google Shape;33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9485" name="Google Shape;33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9486" name="Google Shape;33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87" name="Google Shape;33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9462" name="Google Shape;339;p20"/>
          <p:cNvGrpSpPr>
            <a:grpSpLocks/>
          </p:cNvGrpSpPr>
          <p:nvPr/>
        </p:nvGrpSpPr>
        <p:grpSpPr bwMode="auto">
          <a:xfrm rot="10800000">
            <a:off x="13557250" y="-3278188"/>
            <a:ext cx="6999288" cy="8613776"/>
            <a:chOff x="0" y="0"/>
            <a:chExt cx="9332874" cy="11486614"/>
          </a:xfrm>
        </p:grpSpPr>
        <p:grpSp>
          <p:nvGrpSpPr>
            <p:cNvPr id="19474" name="Google Shape;34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9481" name="Google Shape;34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82" name="Google Shape;34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9475" name="Google Shape;34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9479" name="Google Shape;34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80" name="Google Shape;34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9476" name="Google Shape;34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9477" name="Google Shape;34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9478" name="Google Shape;34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cxnSp>
        <p:nvCxnSpPr>
          <p:cNvPr id="19463" name="Google Shape;349;p20"/>
          <p:cNvCxnSpPr>
            <a:cxnSpLocks noChangeShapeType="1"/>
          </p:cNvCxnSpPr>
          <p:nvPr/>
        </p:nvCxnSpPr>
        <p:spPr bwMode="auto">
          <a:xfrm>
            <a:off x="4638675" y="2246313"/>
            <a:ext cx="9799638" cy="0"/>
          </a:xfrm>
          <a:prstGeom prst="straightConnector1">
            <a:avLst/>
          </a:prstGeom>
          <a:noFill/>
          <a:ln w="38100">
            <a:solidFill>
              <a:srgbClr val="F3F6F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464" name="Google Shape;350;p20"/>
          <p:cNvGrpSpPr>
            <a:grpSpLocks/>
          </p:cNvGrpSpPr>
          <p:nvPr/>
        </p:nvGrpSpPr>
        <p:grpSpPr bwMode="auto">
          <a:xfrm>
            <a:off x="15225713" y="2079625"/>
            <a:ext cx="406400" cy="409575"/>
            <a:chOff x="1813" y="0"/>
            <a:chExt cx="809173" cy="812800"/>
          </a:xfrm>
        </p:grpSpPr>
        <p:sp>
          <p:nvSpPr>
            <p:cNvPr id="19472" name="Google Shape;351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9473" name="Google Shape;352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9465" name="Google Shape;353;p20"/>
          <p:cNvGrpSpPr>
            <a:grpSpLocks/>
          </p:cNvGrpSpPr>
          <p:nvPr/>
        </p:nvGrpSpPr>
        <p:grpSpPr bwMode="auto">
          <a:xfrm>
            <a:off x="15789275" y="2079625"/>
            <a:ext cx="407988" cy="409575"/>
            <a:chOff x="1813" y="0"/>
            <a:chExt cx="809173" cy="812800"/>
          </a:xfrm>
        </p:grpSpPr>
        <p:sp>
          <p:nvSpPr>
            <p:cNvPr id="19470" name="Google Shape;354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9471" name="Google Shape;355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9466" name="Google Shape;356;p20"/>
          <p:cNvGrpSpPr>
            <a:grpSpLocks/>
          </p:cNvGrpSpPr>
          <p:nvPr/>
        </p:nvGrpSpPr>
        <p:grpSpPr bwMode="auto">
          <a:xfrm>
            <a:off x="16351250" y="2079625"/>
            <a:ext cx="406400" cy="409575"/>
            <a:chOff x="1813" y="0"/>
            <a:chExt cx="809173" cy="812800"/>
          </a:xfrm>
        </p:grpSpPr>
        <p:sp>
          <p:nvSpPr>
            <p:cNvPr id="19468" name="Google Shape;357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9469" name="Google Shape;358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9467" name="Google Shape;328;p20"/>
          <p:cNvSpPr txBox="1">
            <a:spLocks noChangeArrowheads="1"/>
          </p:cNvSpPr>
          <p:nvPr/>
        </p:nvSpPr>
        <p:spPr bwMode="auto">
          <a:xfrm>
            <a:off x="5051425" y="5946775"/>
            <a:ext cx="12352338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5400">
                <a:solidFill>
                  <a:srgbClr val="6600CC"/>
                </a:solidFill>
                <a:latin typeface="Playfair Display Black" charset="0"/>
                <a:sym typeface="Playfair Display Black" charset="0"/>
              </a:rPr>
              <a:t>Контент Института Стратегии  Развития Образования Российской Академии Образования (ИСРО РАО)</a:t>
            </a:r>
            <a:endParaRPr lang="ru-RU" sz="70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oogle Shape;1295;p45"/>
          <p:cNvGrpSpPr>
            <a:grpSpLocks/>
          </p:cNvGrpSpPr>
          <p:nvPr/>
        </p:nvGrpSpPr>
        <p:grpSpPr bwMode="auto">
          <a:xfrm>
            <a:off x="627063" y="665163"/>
            <a:ext cx="17229137" cy="6053137"/>
            <a:chOff x="0" y="-38100"/>
            <a:chExt cx="6839527" cy="2402692"/>
          </a:xfrm>
        </p:grpSpPr>
        <p:sp>
          <p:nvSpPr>
            <p:cNvPr id="3099" name="Google Shape;1296;p45"/>
            <p:cNvSpPr>
              <a:spLocks/>
            </p:cNvSpPr>
            <p:nvPr/>
          </p:nvSpPr>
          <p:spPr bwMode="auto">
            <a:xfrm>
              <a:off x="0" y="0"/>
              <a:ext cx="6839527" cy="2364592"/>
            </a:xfrm>
            <a:custGeom>
              <a:avLst/>
              <a:gdLst>
                <a:gd name="T0" fmla="*/ 21569 w 6839527"/>
                <a:gd name="T1" fmla="*/ 0 h 2364592"/>
                <a:gd name="T2" fmla="*/ 6817958 w 6839527"/>
                <a:gd name="T3" fmla="*/ 0 h 2364592"/>
                <a:gd name="T4" fmla="*/ 6833210 w 6839527"/>
                <a:gd name="T5" fmla="*/ 6318 h 2364592"/>
                <a:gd name="T6" fmla="*/ 6839527 w 6839527"/>
                <a:gd name="T7" fmla="*/ 21569 h 2364592"/>
                <a:gd name="T8" fmla="*/ 6839527 w 6839527"/>
                <a:gd name="T9" fmla="*/ 2343023 h 2364592"/>
                <a:gd name="T10" fmla="*/ 6833210 w 6839527"/>
                <a:gd name="T11" fmla="*/ 2358275 h 2364592"/>
                <a:gd name="T12" fmla="*/ 6817958 w 6839527"/>
                <a:gd name="T13" fmla="*/ 2364592 h 2364592"/>
                <a:gd name="T14" fmla="*/ 21569 w 6839527"/>
                <a:gd name="T15" fmla="*/ 2364592 h 2364592"/>
                <a:gd name="T16" fmla="*/ 6318 w 6839527"/>
                <a:gd name="T17" fmla="*/ 2358275 h 2364592"/>
                <a:gd name="T18" fmla="*/ 0 w 6839527"/>
                <a:gd name="T19" fmla="*/ 2343023 h 2364592"/>
                <a:gd name="T20" fmla="*/ 0 w 6839527"/>
                <a:gd name="T21" fmla="*/ 21569 h 2364592"/>
                <a:gd name="T22" fmla="*/ 6318 w 6839527"/>
                <a:gd name="T23" fmla="*/ 6318 h 2364592"/>
                <a:gd name="T24" fmla="*/ 21569 w 6839527"/>
                <a:gd name="T25" fmla="*/ 0 h 23645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39527" h="2364592" extrusionOk="0">
                  <a:moveTo>
                    <a:pt x="21569" y="0"/>
                  </a:moveTo>
                  <a:lnTo>
                    <a:pt x="6817958" y="0"/>
                  </a:lnTo>
                  <a:cubicBezTo>
                    <a:pt x="6823679" y="0"/>
                    <a:pt x="6829165" y="2272"/>
                    <a:pt x="6833210" y="6318"/>
                  </a:cubicBezTo>
                  <a:cubicBezTo>
                    <a:pt x="6837255" y="10363"/>
                    <a:pt x="6839527" y="15849"/>
                    <a:pt x="6839527" y="21569"/>
                  </a:cubicBezTo>
                  <a:lnTo>
                    <a:pt x="6839527" y="2343023"/>
                  </a:lnTo>
                  <a:cubicBezTo>
                    <a:pt x="6839527" y="2348743"/>
                    <a:pt x="6837255" y="2354230"/>
                    <a:pt x="6833210" y="2358275"/>
                  </a:cubicBezTo>
                  <a:cubicBezTo>
                    <a:pt x="6829165" y="2362320"/>
                    <a:pt x="6823679" y="2364592"/>
                    <a:pt x="6817958" y="2364592"/>
                  </a:cubicBezTo>
                  <a:lnTo>
                    <a:pt x="21569" y="2364592"/>
                  </a:lnTo>
                  <a:cubicBezTo>
                    <a:pt x="15849" y="2364592"/>
                    <a:pt x="10363" y="2362320"/>
                    <a:pt x="6318" y="2358275"/>
                  </a:cubicBezTo>
                  <a:cubicBezTo>
                    <a:pt x="2272" y="2354230"/>
                    <a:pt x="0" y="2348743"/>
                    <a:pt x="0" y="2343023"/>
                  </a:cubicBezTo>
                  <a:lnTo>
                    <a:pt x="0" y="21569"/>
                  </a:lnTo>
                  <a:cubicBezTo>
                    <a:pt x="0" y="15849"/>
                    <a:pt x="2272" y="10363"/>
                    <a:pt x="6318" y="6318"/>
                  </a:cubicBezTo>
                  <a:cubicBezTo>
                    <a:pt x="10363" y="2272"/>
                    <a:pt x="15849" y="0"/>
                    <a:pt x="21569" y="0"/>
                  </a:cubicBezTo>
                  <a:close/>
                </a:path>
              </a:pathLst>
            </a:custGeom>
            <a:solidFill>
              <a:srgbClr val="F3F6FA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100" name="Google Shape;1297;p45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075" name="Google Shape;1298;p45"/>
          <p:cNvSpPr txBox="1">
            <a:spLocks noChangeArrowheads="1"/>
          </p:cNvSpPr>
          <p:nvPr/>
        </p:nvSpPr>
        <p:spPr bwMode="auto">
          <a:xfrm>
            <a:off x="757238" y="3038475"/>
            <a:ext cx="168925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charset="0"/>
              <a:buNone/>
            </a:pPr>
            <a:r>
              <a:rPr lang="ru-RU" altLang="ru-RU" sz="4800" b="1">
                <a:solidFill>
                  <a:srgbClr val="6600CC"/>
                </a:solidFill>
                <a:latin typeface="Playfair Display Black" charset="0"/>
              </a:rPr>
              <a:t>ФГИС «Моя школа» </a:t>
            </a:r>
            <a:r>
              <a:rPr lang="ru-RU" altLang="ru-RU" sz="4800">
                <a:latin typeface="Playfair Display Black" charset="0"/>
              </a:rPr>
              <a:t>— это единый федеральный портал с доступом к образовательному контенту и сервисам, который реализуется в рамках внедрения цифровой образовательной среды</a:t>
            </a:r>
          </a:p>
        </p:txBody>
      </p:sp>
      <p:grpSp>
        <p:nvGrpSpPr>
          <p:cNvPr id="3076" name="Google Shape;1316;p45"/>
          <p:cNvGrpSpPr>
            <a:grpSpLocks/>
          </p:cNvGrpSpPr>
          <p:nvPr/>
        </p:nvGrpSpPr>
        <p:grpSpPr bwMode="auto">
          <a:xfrm>
            <a:off x="1203325" y="557213"/>
            <a:ext cx="407988" cy="409575"/>
            <a:chOff x="1813" y="0"/>
            <a:chExt cx="809173" cy="812800"/>
          </a:xfrm>
        </p:grpSpPr>
        <p:sp>
          <p:nvSpPr>
            <p:cNvPr id="3097" name="Google Shape;1317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98" name="Google Shape;1318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7" name="Google Shape;1319;p45"/>
          <p:cNvGrpSpPr>
            <a:grpSpLocks/>
          </p:cNvGrpSpPr>
          <p:nvPr/>
        </p:nvGrpSpPr>
        <p:grpSpPr bwMode="auto">
          <a:xfrm>
            <a:off x="1766888" y="557213"/>
            <a:ext cx="407987" cy="409575"/>
            <a:chOff x="1813" y="0"/>
            <a:chExt cx="809173" cy="812800"/>
          </a:xfrm>
        </p:grpSpPr>
        <p:sp>
          <p:nvSpPr>
            <p:cNvPr id="3095" name="Google Shape;1320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96" name="Google Shape;1321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8" name="Google Shape;1322;p45"/>
          <p:cNvGrpSpPr>
            <a:grpSpLocks/>
          </p:cNvGrpSpPr>
          <p:nvPr/>
        </p:nvGrpSpPr>
        <p:grpSpPr bwMode="auto">
          <a:xfrm>
            <a:off x="2328863" y="557213"/>
            <a:ext cx="406400" cy="409575"/>
            <a:chOff x="1813" y="0"/>
            <a:chExt cx="809173" cy="812800"/>
          </a:xfrm>
        </p:grpSpPr>
        <p:sp>
          <p:nvSpPr>
            <p:cNvPr id="3093" name="Google Shape;1323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94" name="Google Shape;1324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9" name="Google Shape;1325;p45"/>
          <p:cNvGrpSpPr>
            <a:grpSpLocks/>
          </p:cNvGrpSpPr>
          <p:nvPr/>
        </p:nvGrpSpPr>
        <p:grpSpPr bwMode="auto">
          <a:xfrm>
            <a:off x="16155988" y="6492875"/>
            <a:ext cx="406400" cy="409575"/>
            <a:chOff x="1813" y="0"/>
            <a:chExt cx="809173" cy="812800"/>
          </a:xfrm>
        </p:grpSpPr>
        <p:sp>
          <p:nvSpPr>
            <p:cNvPr id="3091" name="Google Shape;1326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92" name="Google Shape;1327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80" name="Google Shape;1328;p45"/>
          <p:cNvGrpSpPr>
            <a:grpSpLocks/>
          </p:cNvGrpSpPr>
          <p:nvPr/>
        </p:nvGrpSpPr>
        <p:grpSpPr bwMode="auto">
          <a:xfrm>
            <a:off x="16719550" y="6492875"/>
            <a:ext cx="406400" cy="409575"/>
            <a:chOff x="1813" y="0"/>
            <a:chExt cx="809173" cy="812800"/>
          </a:xfrm>
        </p:grpSpPr>
        <p:sp>
          <p:nvSpPr>
            <p:cNvPr id="3089" name="Google Shape;1329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90" name="Google Shape;1330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81" name="Google Shape;1331;p45"/>
          <p:cNvGrpSpPr>
            <a:grpSpLocks/>
          </p:cNvGrpSpPr>
          <p:nvPr/>
        </p:nvGrpSpPr>
        <p:grpSpPr bwMode="auto">
          <a:xfrm>
            <a:off x="17279938" y="6492875"/>
            <a:ext cx="406400" cy="409575"/>
            <a:chOff x="1813" y="0"/>
            <a:chExt cx="809173" cy="812800"/>
          </a:xfrm>
        </p:grpSpPr>
        <p:sp>
          <p:nvSpPr>
            <p:cNvPr id="3087" name="Google Shape;1332;p45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88" name="Google Shape;1333;p45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3082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762000"/>
            <a:ext cx="291465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" name="Группа 3"/>
          <p:cNvGrpSpPr>
            <a:grpSpLocks/>
          </p:cNvGrpSpPr>
          <p:nvPr/>
        </p:nvGrpSpPr>
        <p:grpSpPr bwMode="auto">
          <a:xfrm>
            <a:off x="698500" y="7286625"/>
            <a:ext cx="16021050" cy="2424113"/>
            <a:chOff x="698535" y="7286625"/>
            <a:chExt cx="16113951" cy="2424414"/>
          </a:xfrm>
        </p:grpSpPr>
        <p:sp>
          <p:nvSpPr>
            <p:cNvPr id="47" name="Google Shape;1090;p41"/>
            <p:cNvSpPr/>
            <p:nvPr/>
          </p:nvSpPr>
          <p:spPr>
            <a:xfrm>
              <a:off x="2141957" y="7286625"/>
              <a:ext cx="14670529" cy="2424414"/>
            </a:xfrm>
            <a:custGeom>
              <a:avLst/>
              <a:gdLst/>
              <a:ahLst/>
              <a:cxnLst/>
              <a:rect l="l" t="t" r="r" b="b"/>
              <a:pathLst>
                <a:path w="1737603" h="950037" extrusionOk="0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lvl="8"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1084;p41"/>
            <p:cNvSpPr>
              <a:spLocks/>
            </p:cNvSpPr>
            <p:nvPr/>
          </p:nvSpPr>
          <p:spPr bwMode="auto">
            <a:xfrm>
              <a:off x="698535" y="7503601"/>
              <a:ext cx="2094159" cy="1961888"/>
            </a:xfrm>
            <a:custGeom>
              <a:avLst/>
              <a:gdLst>
                <a:gd name="T0" fmla="*/ 0 w 809173"/>
                <a:gd name="T1" fmla="*/ 0 h 812800"/>
                <a:gd name="T2" fmla="*/ 809173 w 809173"/>
                <a:gd name="T3" fmla="*/ 812800 h 812800"/>
              </a:gdLst>
              <a:ahLst/>
              <a:cxnLst/>
              <a:rect l="T0" t="T1" r="T2" b="T3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ru-RU" sz="4000">
                  <a:solidFill>
                    <a:schemeClr val="bg1"/>
                  </a:solidFill>
                  <a:latin typeface="Playfair Display Black" charset="0"/>
                </a:rPr>
                <a:t>Цель:</a:t>
              </a:r>
            </a:p>
          </p:txBody>
        </p:sp>
        <p:sp>
          <p:nvSpPr>
            <p:cNvPr id="3086" name="TextBox 2"/>
            <p:cNvSpPr txBox="1">
              <a:spLocks noChangeArrowheads="1"/>
            </p:cNvSpPr>
            <p:nvPr/>
          </p:nvSpPr>
          <p:spPr bwMode="auto">
            <a:xfrm>
              <a:off x="2791762" y="7375929"/>
              <a:ext cx="13370968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just"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ru-RU" sz="3600">
                  <a:latin typeface="Playfair Display Black" charset="0"/>
                </a:rPr>
                <a:t>обеспечение эффективной информационной поддержки </a:t>
              </a:r>
            </a:p>
            <a:p>
              <a:pPr algn="just"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ru-RU" sz="3600">
                  <a:latin typeface="Playfair Display Black" charset="0"/>
                </a:rPr>
                <a:t>органов и организаций системы образования и граждан </a:t>
              </a:r>
            </a:p>
            <a:p>
              <a:pPr algn="just"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ru-RU" sz="3600">
                  <a:latin typeface="Playfair Display Black" charset="0"/>
                </a:rPr>
                <a:t>в рамках процессов организации получения образования </a:t>
              </a:r>
            </a:p>
            <a:p>
              <a:pPr algn="just"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ru-RU" sz="3600">
                  <a:latin typeface="Playfair Display Black" charset="0"/>
                </a:rPr>
                <a:t>и управления образовательным процессом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0483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0505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506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0484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0503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504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0485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0501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502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048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0492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0499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0500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0493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0497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0498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0494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0495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0496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888760" y="1124262"/>
            <a:ext cx="14070349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049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296988"/>
            <a:ext cx="13816013" cy="774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2425363" y="1303338"/>
            <a:ext cx="3436937" cy="77438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1507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153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3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1508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153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3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1509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152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2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1510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151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152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152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152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152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152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152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152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152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888760" y="1124262"/>
            <a:ext cx="14070349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151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84288"/>
            <a:ext cx="13889038" cy="77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817813"/>
            <a:ext cx="19335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817813"/>
            <a:ext cx="19335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2716213"/>
            <a:ext cx="19335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2730500"/>
            <a:ext cx="1931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2531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2553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54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2532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2551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52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2533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2549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50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2534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2540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2547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2548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2541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2545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2546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2542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2543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2544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888760" y="1124262"/>
            <a:ext cx="14070349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25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2"/>
          <a:stretch>
            <a:fillRect/>
          </a:stretch>
        </p:blipFill>
        <p:spPr bwMode="auto">
          <a:xfrm>
            <a:off x="2039938" y="1223963"/>
            <a:ext cx="13866812" cy="782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223963"/>
            <a:ext cx="19319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3555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3577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3578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3556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3575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3576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3557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3573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3574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3558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3564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3571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3572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3565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3569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3570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3566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3567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3568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35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249363"/>
            <a:ext cx="15349538" cy="78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5" y="2498725"/>
            <a:ext cx="310356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4579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4601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4602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4580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4599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4600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4581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4597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4598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4582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4588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4595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4596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4589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4593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4594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4590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4591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4592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810176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458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371600"/>
            <a:ext cx="15435262" cy="74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541963" y="1362075"/>
            <a:ext cx="6659562" cy="608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5603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5625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5626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5604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5623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5624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5605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5621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5622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560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5612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5619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5620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5613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5617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5618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5614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5615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5616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7749915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56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9213"/>
            <a:ext cx="15370175" cy="741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541963" y="1362075"/>
            <a:ext cx="6659562" cy="608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6627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6648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6649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6628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6646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6647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6629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6644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6645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6630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6635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6642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6643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6636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6640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6641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6637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6638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6639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7045377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663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227138"/>
            <a:ext cx="1541938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7651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7673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7674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7652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7671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7672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7653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7669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7670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7654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7660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7667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7668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7661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7665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7666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7662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7663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7664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7195279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765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255713"/>
            <a:ext cx="15387638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022975" y="1255713"/>
            <a:ext cx="6657975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8675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8697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8698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8676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8695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8696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8677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8693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8694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8678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8684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8691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8692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8685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8689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8690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8686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8687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8688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3"/>
            <a:ext cx="15648120" cy="7809876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868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12863"/>
            <a:ext cx="15428913" cy="750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524500" y="1176338"/>
            <a:ext cx="6659563" cy="742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9699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29721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9722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9700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29719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9720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9701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29717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9718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9702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29708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9715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9716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9709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9713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9714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29710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9711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29712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3"/>
            <a:ext cx="15648120" cy="7809876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2970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25563"/>
            <a:ext cx="15367000" cy="742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541963" y="1362075"/>
            <a:ext cx="6659562" cy="608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oogle Shape;1083;p41"/>
          <p:cNvGrpSpPr>
            <a:grpSpLocks/>
          </p:cNvGrpSpPr>
          <p:nvPr/>
        </p:nvGrpSpPr>
        <p:grpSpPr bwMode="auto">
          <a:xfrm>
            <a:off x="1819275" y="2671763"/>
            <a:ext cx="2093913" cy="2103437"/>
            <a:chOff x="1813" y="0"/>
            <a:chExt cx="809173" cy="812800"/>
          </a:xfrm>
        </p:grpSpPr>
        <p:sp>
          <p:nvSpPr>
            <p:cNvPr id="4139" name="Google Shape;1084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40" name="Google Shape;1085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099" name="Google Shape;1086;p41"/>
          <p:cNvGrpSpPr>
            <a:grpSpLocks/>
          </p:cNvGrpSpPr>
          <p:nvPr/>
        </p:nvGrpSpPr>
        <p:grpSpPr bwMode="auto">
          <a:xfrm>
            <a:off x="1819275" y="7056438"/>
            <a:ext cx="2093913" cy="2103437"/>
            <a:chOff x="1813" y="0"/>
            <a:chExt cx="809173" cy="812800"/>
          </a:xfrm>
        </p:grpSpPr>
        <p:sp>
          <p:nvSpPr>
            <p:cNvPr id="4137" name="Google Shape;1087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38" name="Google Shape;1088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0" name="Google Shape;1089;p41"/>
          <p:cNvGrpSpPr>
            <a:grpSpLocks/>
          </p:cNvGrpSpPr>
          <p:nvPr/>
        </p:nvGrpSpPr>
        <p:grpSpPr bwMode="auto">
          <a:xfrm>
            <a:off x="2865438" y="1874838"/>
            <a:ext cx="6257925" cy="3559175"/>
            <a:chOff x="0" y="-38100"/>
            <a:chExt cx="1737603" cy="988137"/>
          </a:xfrm>
        </p:grpSpPr>
        <p:sp>
          <p:nvSpPr>
            <p:cNvPr id="4135" name="Google Shape;1090;p41"/>
            <p:cNvSpPr>
              <a:spLocks/>
            </p:cNvSpPr>
            <p:nvPr/>
          </p:nvSpPr>
          <p:spPr bwMode="auto">
            <a:xfrm>
              <a:off x="0" y="0"/>
              <a:ext cx="1737603" cy="950037"/>
            </a:xfrm>
            <a:custGeom>
              <a:avLst/>
              <a:gdLst>
                <a:gd name="T0" fmla="*/ 59382 w 1737603"/>
                <a:gd name="T1" fmla="*/ 0 h 950037"/>
                <a:gd name="T2" fmla="*/ 1678222 w 1737603"/>
                <a:gd name="T3" fmla="*/ 0 h 950037"/>
                <a:gd name="T4" fmla="*/ 1720211 w 1737603"/>
                <a:gd name="T5" fmla="*/ 17393 h 950037"/>
                <a:gd name="T6" fmla="*/ 1737603 w 1737603"/>
                <a:gd name="T7" fmla="*/ 59382 h 950037"/>
                <a:gd name="T8" fmla="*/ 1737603 w 1737603"/>
                <a:gd name="T9" fmla="*/ 890656 h 950037"/>
                <a:gd name="T10" fmla="*/ 1720211 w 1737603"/>
                <a:gd name="T11" fmla="*/ 932645 h 950037"/>
                <a:gd name="T12" fmla="*/ 1678222 w 1737603"/>
                <a:gd name="T13" fmla="*/ 950037 h 950037"/>
                <a:gd name="T14" fmla="*/ 59382 w 1737603"/>
                <a:gd name="T15" fmla="*/ 950037 h 950037"/>
                <a:gd name="T16" fmla="*/ 17393 w 1737603"/>
                <a:gd name="T17" fmla="*/ 932645 h 950037"/>
                <a:gd name="T18" fmla="*/ 0 w 1737603"/>
                <a:gd name="T19" fmla="*/ 890656 h 950037"/>
                <a:gd name="T20" fmla="*/ 0 w 1737603"/>
                <a:gd name="T21" fmla="*/ 59382 h 950037"/>
                <a:gd name="T22" fmla="*/ 17393 w 1737603"/>
                <a:gd name="T23" fmla="*/ 17393 h 950037"/>
                <a:gd name="T24" fmla="*/ 59382 w 1737603"/>
                <a:gd name="T25" fmla="*/ 0 h 9500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7603" h="950037" extrusionOk="0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36" name="Google Shape;1091;p41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1" name="Google Shape;1092;p41"/>
          <p:cNvGrpSpPr>
            <a:grpSpLocks/>
          </p:cNvGrpSpPr>
          <p:nvPr/>
        </p:nvGrpSpPr>
        <p:grpSpPr bwMode="auto">
          <a:xfrm>
            <a:off x="2865438" y="6259513"/>
            <a:ext cx="6257925" cy="3559175"/>
            <a:chOff x="0" y="-38100"/>
            <a:chExt cx="1737603" cy="988137"/>
          </a:xfrm>
        </p:grpSpPr>
        <p:sp>
          <p:nvSpPr>
            <p:cNvPr id="4133" name="Google Shape;1093;p41"/>
            <p:cNvSpPr>
              <a:spLocks/>
            </p:cNvSpPr>
            <p:nvPr/>
          </p:nvSpPr>
          <p:spPr bwMode="auto">
            <a:xfrm>
              <a:off x="0" y="0"/>
              <a:ext cx="1737603" cy="950037"/>
            </a:xfrm>
            <a:custGeom>
              <a:avLst/>
              <a:gdLst>
                <a:gd name="T0" fmla="*/ 59382 w 1737603"/>
                <a:gd name="T1" fmla="*/ 0 h 950037"/>
                <a:gd name="T2" fmla="*/ 1678222 w 1737603"/>
                <a:gd name="T3" fmla="*/ 0 h 950037"/>
                <a:gd name="T4" fmla="*/ 1720211 w 1737603"/>
                <a:gd name="T5" fmla="*/ 17393 h 950037"/>
                <a:gd name="T6" fmla="*/ 1737603 w 1737603"/>
                <a:gd name="T7" fmla="*/ 59382 h 950037"/>
                <a:gd name="T8" fmla="*/ 1737603 w 1737603"/>
                <a:gd name="T9" fmla="*/ 890656 h 950037"/>
                <a:gd name="T10" fmla="*/ 1720211 w 1737603"/>
                <a:gd name="T11" fmla="*/ 932645 h 950037"/>
                <a:gd name="T12" fmla="*/ 1678222 w 1737603"/>
                <a:gd name="T13" fmla="*/ 950037 h 950037"/>
                <a:gd name="T14" fmla="*/ 59382 w 1737603"/>
                <a:gd name="T15" fmla="*/ 950037 h 950037"/>
                <a:gd name="T16" fmla="*/ 17393 w 1737603"/>
                <a:gd name="T17" fmla="*/ 932645 h 950037"/>
                <a:gd name="T18" fmla="*/ 0 w 1737603"/>
                <a:gd name="T19" fmla="*/ 890656 h 950037"/>
                <a:gd name="T20" fmla="*/ 0 w 1737603"/>
                <a:gd name="T21" fmla="*/ 59382 h 950037"/>
                <a:gd name="T22" fmla="*/ 17393 w 1737603"/>
                <a:gd name="T23" fmla="*/ 17393 h 950037"/>
                <a:gd name="T24" fmla="*/ 59382 w 1737603"/>
                <a:gd name="T25" fmla="*/ 0 h 9500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7603" h="950037" extrusionOk="0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34" name="Google Shape;1094;p41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2" name="Google Shape;1095;p41"/>
          <p:cNvGrpSpPr>
            <a:grpSpLocks/>
          </p:cNvGrpSpPr>
          <p:nvPr/>
        </p:nvGrpSpPr>
        <p:grpSpPr bwMode="auto">
          <a:xfrm>
            <a:off x="9517063" y="2671763"/>
            <a:ext cx="2093912" cy="2103437"/>
            <a:chOff x="1813" y="0"/>
            <a:chExt cx="809173" cy="812800"/>
          </a:xfrm>
        </p:grpSpPr>
        <p:sp>
          <p:nvSpPr>
            <p:cNvPr id="4131" name="Google Shape;1096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32" name="Google Shape;1097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3" name="Google Shape;1098;p41"/>
          <p:cNvGrpSpPr>
            <a:grpSpLocks/>
          </p:cNvGrpSpPr>
          <p:nvPr/>
        </p:nvGrpSpPr>
        <p:grpSpPr bwMode="auto">
          <a:xfrm>
            <a:off x="9517063" y="7056438"/>
            <a:ext cx="2093912" cy="2103437"/>
            <a:chOff x="1813" y="0"/>
            <a:chExt cx="809173" cy="812800"/>
          </a:xfrm>
        </p:grpSpPr>
        <p:sp>
          <p:nvSpPr>
            <p:cNvPr id="4129" name="Google Shape;1099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30" name="Google Shape;1100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4" name="Google Shape;1101;p41"/>
          <p:cNvGrpSpPr>
            <a:grpSpLocks/>
          </p:cNvGrpSpPr>
          <p:nvPr/>
        </p:nvGrpSpPr>
        <p:grpSpPr bwMode="auto">
          <a:xfrm>
            <a:off x="10563225" y="1874838"/>
            <a:ext cx="6257925" cy="3559175"/>
            <a:chOff x="0" y="-38100"/>
            <a:chExt cx="1737603" cy="988137"/>
          </a:xfrm>
        </p:grpSpPr>
        <p:sp>
          <p:nvSpPr>
            <p:cNvPr id="4127" name="Google Shape;1102;p41"/>
            <p:cNvSpPr>
              <a:spLocks/>
            </p:cNvSpPr>
            <p:nvPr/>
          </p:nvSpPr>
          <p:spPr bwMode="auto">
            <a:xfrm>
              <a:off x="0" y="0"/>
              <a:ext cx="1737603" cy="950037"/>
            </a:xfrm>
            <a:custGeom>
              <a:avLst/>
              <a:gdLst>
                <a:gd name="T0" fmla="*/ 59382 w 1737603"/>
                <a:gd name="T1" fmla="*/ 0 h 950037"/>
                <a:gd name="T2" fmla="*/ 1678222 w 1737603"/>
                <a:gd name="T3" fmla="*/ 0 h 950037"/>
                <a:gd name="T4" fmla="*/ 1720211 w 1737603"/>
                <a:gd name="T5" fmla="*/ 17393 h 950037"/>
                <a:gd name="T6" fmla="*/ 1737603 w 1737603"/>
                <a:gd name="T7" fmla="*/ 59382 h 950037"/>
                <a:gd name="T8" fmla="*/ 1737603 w 1737603"/>
                <a:gd name="T9" fmla="*/ 890656 h 950037"/>
                <a:gd name="T10" fmla="*/ 1720211 w 1737603"/>
                <a:gd name="T11" fmla="*/ 932645 h 950037"/>
                <a:gd name="T12" fmla="*/ 1678222 w 1737603"/>
                <a:gd name="T13" fmla="*/ 950037 h 950037"/>
                <a:gd name="T14" fmla="*/ 59382 w 1737603"/>
                <a:gd name="T15" fmla="*/ 950037 h 950037"/>
                <a:gd name="T16" fmla="*/ 17393 w 1737603"/>
                <a:gd name="T17" fmla="*/ 932645 h 950037"/>
                <a:gd name="T18" fmla="*/ 0 w 1737603"/>
                <a:gd name="T19" fmla="*/ 890656 h 950037"/>
                <a:gd name="T20" fmla="*/ 0 w 1737603"/>
                <a:gd name="T21" fmla="*/ 59382 h 950037"/>
                <a:gd name="T22" fmla="*/ 17393 w 1737603"/>
                <a:gd name="T23" fmla="*/ 17393 h 950037"/>
                <a:gd name="T24" fmla="*/ 59382 w 1737603"/>
                <a:gd name="T25" fmla="*/ 0 h 9500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7603" h="950037" extrusionOk="0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28" name="Google Shape;1103;p41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05" name="Google Shape;1104;p41"/>
          <p:cNvGrpSpPr>
            <a:grpSpLocks/>
          </p:cNvGrpSpPr>
          <p:nvPr/>
        </p:nvGrpSpPr>
        <p:grpSpPr bwMode="auto">
          <a:xfrm>
            <a:off x="10563225" y="6259513"/>
            <a:ext cx="6257925" cy="3559175"/>
            <a:chOff x="0" y="-38100"/>
            <a:chExt cx="1737603" cy="988137"/>
          </a:xfrm>
        </p:grpSpPr>
        <p:sp>
          <p:nvSpPr>
            <p:cNvPr id="4125" name="Google Shape;1105;p41"/>
            <p:cNvSpPr>
              <a:spLocks/>
            </p:cNvSpPr>
            <p:nvPr/>
          </p:nvSpPr>
          <p:spPr bwMode="auto">
            <a:xfrm>
              <a:off x="0" y="0"/>
              <a:ext cx="1737603" cy="950037"/>
            </a:xfrm>
            <a:custGeom>
              <a:avLst/>
              <a:gdLst>
                <a:gd name="T0" fmla="*/ 59382 w 1737603"/>
                <a:gd name="T1" fmla="*/ 0 h 950037"/>
                <a:gd name="T2" fmla="*/ 1678222 w 1737603"/>
                <a:gd name="T3" fmla="*/ 0 h 950037"/>
                <a:gd name="T4" fmla="*/ 1720211 w 1737603"/>
                <a:gd name="T5" fmla="*/ 17393 h 950037"/>
                <a:gd name="T6" fmla="*/ 1737603 w 1737603"/>
                <a:gd name="T7" fmla="*/ 59382 h 950037"/>
                <a:gd name="T8" fmla="*/ 1737603 w 1737603"/>
                <a:gd name="T9" fmla="*/ 890656 h 950037"/>
                <a:gd name="T10" fmla="*/ 1720211 w 1737603"/>
                <a:gd name="T11" fmla="*/ 932645 h 950037"/>
                <a:gd name="T12" fmla="*/ 1678222 w 1737603"/>
                <a:gd name="T13" fmla="*/ 950037 h 950037"/>
                <a:gd name="T14" fmla="*/ 59382 w 1737603"/>
                <a:gd name="T15" fmla="*/ 950037 h 950037"/>
                <a:gd name="T16" fmla="*/ 17393 w 1737603"/>
                <a:gd name="T17" fmla="*/ 932645 h 950037"/>
                <a:gd name="T18" fmla="*/ 0 w 1737603"/>
                <a:gd name="T19" fmla="*/ 890656 h 950037"/>
                <a:gd name="T20" fmla="*/ 0 w 1737603"/>
                <a:gd name="T21" fmla="*/ 59382 h 950037"/>
                <a:gd name="T22" fmla="*/ 17393 w 1737603"/>
                <a:gd name="T23" fmla="*/ 17393 h 950037"/>
                <a:gd name="T24" fmla="*/ 59382 w 1737603"/>
                <a:gd name="T25" fmla="*/ 0 h 9500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7603" h="950037" extrusionOk="0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26" name="Google Shape;1106;p41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4106" name="Google Shape;1107;p41"/>
          <p:cNvSpPr txBox="1">
            <a:spLocks noChangeArrowheads="1"/>
          </p:cNvSpPr>
          <p:nvPr/>
        </p:nvSpPr>
        <p:spPr bwMode="auto">
          <a:xfrm>
            <a:off x="7788275" y="165100"/>
            <a:ext cx="101758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90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Основные задачи</a:t>
            </a:r>
            <a:endParaRPr lang="ru-RU"/>
          </a:p>
        </p:txBody>
      </p:sp>
      <p:sp>
        <p:nvSpPr>
          <p:cNvPr id="1108" name="Google Shape;1108;p41"/>
          <p:cNvSpPr txBox="1"/>
          <p:nvPr/>
        </p:nvSpPr>
        <p:spPr>
          <a:xfrm>
            <a:off x="2508250" y="2387600"/>
            <a:ext cx="792163" cy="21907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0164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1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41"/>
          <p:cNvSpPr txBox="1"/>
          <p:nvPr/>
        </p:nvSpPr>
        <p:spPr>
          <a:xfrm>
            <a:off x="2233613" y="6697663"/>
            <a:ext cx="1303337" cy="21891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0164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3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41"/>
          <p:cNvSpPr txBox="1"/>
          <p:nvPr/>
        </p:nvSpPr>
        <p:spPr>
          <a:xfrm>
            <a:off x="10029825" y="2312988"/>
            <a:ext cx="10668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0164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2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41"/>
          <p:cNvSpPr txBox="1"/>
          <p:nvPr/>
        </p:nvSpPr>
        <p:spPr>
          <a:xfrm>
            <a:off x="10112375" y="6697663"/>
            <a:ext cx="9017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0164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4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1" name="Google Shape;1112;p41"/>
          <p:cNvSpPr txBox="1">
            <a:spLocks noChangeArrowheads="1"/>
          </p:cNvSpPr>
          <p:nvPr/>
        </p:nvSpPr>
        <p:spPr bwMode="auto">
          <a:xfrm>
            <a:off x="4002088" y="2282825"/>
            <a:ext cx="503396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latin typeface="Playfair Display Black" charset="0"/>
              </a:rPr>
              <a:t>обеспечение возможности реализации образовательных программ с использованием дистанционных образовательных технологий и электронного обучения</a:t>
            </a:r>
            <a:endParaRPr lang="ru-RU" sz="1100">
              <a:latin typeface="Playfair Display Black" charset="0"/>
            </a:endParaRPr>
          </a:p>
        </p:txBody>
      </p:sp>
      <p:sp>
        <p:nvSpPr>
          <p:cNvPr id="4112" name="Google Shape;1113;p41"/>
          <p:cNvSpPr txBox="1">
            <a:spLocks noChangeArrowheads="1"/>
          </p:cNvSpPr>
          <p:nvPr/>
        </p:nvSpPr>
        <p:spPr bwMode="auto">
          <a:xfrm>
            <a:off x="4002088" y="7146925"/>
            <a:ext cx="50339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latin typeface="Playfair Display Black" charset="0"/>
              </a:rPr>
              <a:t>формирование набора сервисов с возможностью получить доступ к ним посредством единой точки</a:t>
            </a:r>
            <a:endParaRPr lang="ru-RU" sz="1100">
              <a:latin typeface="Playfair Display Black" charset="0"/>
            </a:endParaRPr>
          </a:p>
        </p:txBody>
      </p:sp>
      <p:sp>
        <p:nvSpPr>
          <p:cNvPr id="4113" name="Google Shape;1114;p41"/>
          <p:cNvSpPr txBox="1">
            <a:spLocks noChangeArrowheads="1"/>
          </p:cNvSpPr>
          <p:nvPr/>
        </p:nvSpPr>
        <p:spPr bwMode="auto">
          <a:xfrm>
            <a:off x="11739563" y="2928938"/>
            <a:ext cx="50292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solidFill>
                  <a:srgbClr val="0B1320"/>
                </a:solidFill>
                <a:latin typeface="Playfair Display Black" charset="0"/>
                <a:sym typeface="Roboto" pitchFamily="2" charset="0"/>
              </a:rPr>
              <a:t>предоставление равного доступа к качественному цифровому образовательному контенту</a:t>
            </a:r>
            <a:endParaRPr lang="ru-RU" sz="1100">
              <a:latin typeface="Playfair Display Black" charset="0"/>
            </a:endParaRPr>
          </a:p>
        </p:txBody>
      </p:sp>
      <p:sp>
        <p:nvSpPr>
          <p:cNvPr id="4114" name="Google Shape;1115;p41"/>
          <p:cNvSpPr txBox="1">
            <a:spLocks noChangeArrowheads="1"/>
          </p:cNvSpPr>
          <p:nvPr/>
        </p:nvSpPr>
        <p:spPr bwMode="auto">
          <a:xfrm>
            <a:off x="11731625" y="7146925"/>
            <a:ext cx="50371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>
                <a:latin typeface="Playfair Display Black" charset="0"/>
              </a:rPr>
              <a:t>создание возможностей более полного и эффективного вовлечения родителей в процесс образования своих детей</a:t>
            </a:r>
            <a:endParaRPr lang="ru-RU" sz="1100">
              <a:latin typeface="Playfair Display Black" charset="0"/>
            </a:endParaRPr>
          </a:p>
        </p:txBody>
      </p:sp>
      <p:cxnSp>
        <p:nvCxnSpPr>
          <p:cNvPr id="4115" name="Google Shape;1116;p41"/>
          <p:cNvCxnSpPr>
            <a:cxnSpLocks noChangeShapeType="1"/>
            <a:endCxn id="4106" idx="1"/>
          </p:cNvCxnSpPr>
          <p:nvPr/>
        </p:nvCxnSpPr>
        <p:spPr bwMode="auto">
          <a:xfrm>
            <a:off x="4718050" y="995363"/>
            <a:ext cx="3070225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116" name="Google Shape;1117;p41"/>
          <p:cNvGrpSpPr>
            <a:grpSpLocks/>
          </p:cNvGrpSpPr>
          <p:nvPr/>
        </p:nvGrpSpPr>
        <p:grpSpPr bwMode="auto">
          <a:xfrm>
            <a:off x="2470150" y="862013"/>
            <a:ext cx="407988" cy="409575"/>
            <a:chOff x="1813" y="0"/>
            <a:chExt cx="809173" cy="812800"/>
          </a:xfrm>
        </p:grpSpPr>
        <p:sp>
          <p:nvSpPr>
            <p:cNvPr id="4123" name="Google Shape;1118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24" name="Google Shape;1119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17" name="Google Shape;1120;p41"/>
          <p:cNvGrpSpPr>
            <a:grpSpLocks/>
          </p:cNvGrpSpPr>
          <p:nvPr/>
        </p:nvGrpSpPr>
        <p:grpSpPr bwMode="auto">
          <a:xfrm>
            <a:off x="3035300" y="862013"/>
            <a:ext cx="406400" cy="409575"/>
            <a:chOff x="1813" y="0"/>
            <a:chExt cx="809173" cy="812800"/>
          </a:xfrm>
        </p:grpSpPr>
        <p:sp>
          <p:nvSpPr>
            <p:cNvPr id="4121" name="Google Shape;1121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22" name="Google Shape;1122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118" name="Google Shape;1123;p41"/>
          <p:cNvGrpSpPr>
            <a:grpSpLocks/>
          </p:cNvGrpSpPr>
          <p:nvPr/>
        </p:nvGrpSpPr>
        <p:grpSpPr bwMode="auto">
          <a:xfrm>
            <a:off x="3595688" y="862013"/>
            <a:ext cx="406400" cy="409575"/>
            <a:chOff x="1813" y="0"/>
            <a:chExt cx="809173" cy="812800"/>
          </a:xfrm>
        </p:grpSpPr>
        <p:sp>
          <p:nvSpPr>
            <p:cNvPr id="4119" name="Google Shape;1124;p41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4120" name="Google Shape;1125;p4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30723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30746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747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24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30744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745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25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30742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0743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072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0733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0740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0741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0734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0738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0739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0735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0736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0737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1003666" y="1124262"/>
            <a:ext cx="15648120" cy="7734925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pic>
        <p:nvPicPr>
          <p:cNvPr id="307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303338"/>
            <a:ext cx="15303500" cy="73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497513" y="1295400"/>
            <a:ext cx="6659562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492413" y="6719888"/>
            <a:ext cx="933450" cy="19145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oogle Shape;324;p20"/>
          <p:cNvGrpSpPr>
            <a:grpSpLocks/>
          </p:cNvGrpSpPr>
          <p:nvPr/>
        </p:nvGrpSpPr>
        <p:grpSpPr bwMode="auto">
          <a:xfrm>
            <a:off x="1028700" y="884238"/>
            <a:ext cx="16230600" cy="8374062"/>
            <a:chOff x="0" y="-38100"/>
            <a:chExt cx="4274726" cy="2205567"/>
          </a:xfrm>
        </p:grpSpPr>
        <p:sp>
          <p:nvSpPr>
            <p:cNvPr id="31779" name="Google Shape;325;p20"/>
            <p:cNvSpPr>
              <a:spLocks/>
            </p:cNvSpPr>
            <p:nvPr/>
          </p:nvSpPr>
          <p:spPr bwMode="auto">
            <a:xfrm>
              <a:off x="0" y="0"/>
              <a:ext cx="4274726" cy="2167467"/>
            </a:xfrm>
            <a:custGeom>
              <a:avLst/>
              <a:gdLst>
                <a:gd name="T0" fmla="*/ 22896 w 4274726"/>
                <a:gd name="T1" fmla="*/ 0 h 2167467"/>
                <a:gd name="T2" fmla="*/ 4251830 w 4274726"/>
                <a:gd name="T3" fmla="*/ 0 h 2167467"/>
                <a:gd name="T4" fmla="*/ 4274726 w 4274726"/>
                <a:gd name="T5" fmla="*/ 22896 h 2167467"/>
                <a:gd name="T6" fmla="*/ 4274726 w 4274726"/>
                <a:gd name="T7" fmla="*/ 2144571 h 2167467"/>
                <a:gd name="T8" fmla="*/ 4268020 w 4274726"/>
                <a:gd name="T9" fmla="*/ 2160761 h 2167467"/>
                <a:gd name="T10" fmla="*/ 4251830 w 4274726"/>
                <a:gd name="T11" fmla="*/ 2167467 h 2167467"/>
                <a:gd name="T12" fmla="*/ 22896 w 4274726"/>
                <a:gd name="T13" fmla="*/ 2167467 h 2167467"/>
                <a:gd name="T14" fmla="*/ 6706 w 4274726"/>
                <a:gd name="T15" fmla="*/ 2160761 h 2167467"/>
                <a:gd name="T16" fmla="*/ 0 w 4274726"/>
                <a:gd name="T17" fmla="*/ 2144571 h 2167467"/>
                <a:gd name="T18" fmla="*/ 0 w 4274726"/>
                <a:gd name="T19" fmla="*/ 22896 h 2167467"/>
                <a:gd name="T20" fmla="*/ 6706 w 4274726"/>
                <a:gd name="T21" fmla="*/ 6706 h 2167467"/>
                <a:gd name="T22" fmla="*/ 22896 w 4274726"/>
                <a:gd name="T23" fmla="*/ 0 h 21674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1780" name="Google Shape;326;p20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1339850" y="762000"/>
            <a:ext cx="2670175" cy="29845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03</a:t>
            </a:r>
            <a:r>
              <a:rPr lang="en-US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.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8" name="Google Shape;328;p20"/>
          <p:cNvSpPr txBox="1">
            <a:spLocks noChangeArrowheads="1"/>
          </p:cNvSpPr>
          <p:nvPr/>
        </p:nvSpPr>
        <p:spPr bwMode="auto">
          <a:xfrm>
            <a:off x="4638675" y="2446338"/>
            <a:ext cx="990917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8800">
                <a:solidFill>
                  <a:schemeClr val="bg1"/>
                </a:solidFill>
                <a:latin typeface="Playfair Display Black" charset="0"/>
                <a:sym typeface="Playfair Display Black" charset="0"/>
              </a:rPr>
              <a:t>Подсистема 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8800">
                <a:solidFill>
                  <a:schemeClr val="bg1"/>
                </a:solidFill>
                <a:latin typeface="Playfair Display Black" charset="0"/>
                <a:sym typeface="Playfair Display Black" charset="0"/>
              </a:rPr>
              <a:t>«Тесты»</a:t>
            </a:r>
            <a:endParaRPr lang="ru-RU" sz="1200">
              <a:solidFill>
                <a:schemeClr val="bg1"/>
              </a:solidFill>
            </a:endParaRPr>
          </a:p>
        </p:txBody>
      </p:sp>
      <p:grpSp>
        <p:nvGrpSpPr>
          <p:cNvPr id="31749" name="Google Shape;329;p20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1770" name="Google Shape;33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1777" name="Google Shape;33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78" name="Google Shape;33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1771" name="Google Shape;33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1775" name="Google Shape;33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76" name="Google Shape;33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1772" name="Google Shape;33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1773" name="Google Shape;33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74" name="Google Shape;33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1750" name="Google Shape;339;p20"/>
          <p:cNvGrpSpPr>
            <a:grpSpLocks/>
          </p:cNvGrpSpPr>
          <p:nvPr/>
        </p:nvGrpSpPr>
        <p:grpSpPr bwMode="auto">
          <a:xfrm rot="10800000">
            <a:off x="13557250" y="-3278188"/>
            <a:ext cx="6999288" cy="8613776"/>
            <a:chOff x="0" y="0"/>
            <a:chExt cx="9332874" cy="11486614"/>
          </a:xfrm>
        </p:grpSpPr>
        <p:grpSp>
          <p:nvGrpSpPr>
            <p:cNvPr id="31761" name="Google Shape;34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1768" name="Google Shape;34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69" name="Google Shape;34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1762" name="Google Shape;34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1766" name="Google Shape;34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67" name="Google Shape;34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1763" name="Google Shape;34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1764" name="Google Shape;34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1765" name="Google Shape;34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cxnSp>
        <p:nvCxnSpPr>
          <p:cNvPr id="31751" name="Google Shape;349;p20"/>
          <p:cNvCxnSpPr>
            <a:cxnSpLocks noChangeShapeType="1"/>
          </p:cNvCxnSpPr>
          <p:nvPr/>
        </p:nvCxnSpPr>
        <p:spPr bwMode="auto">
          <a:xfrm>
            <a:off x="4638675" y="2246313"/>
            <a:ext cx="9799638" cy="0"/>
          </a:xfrm>
          <a:prstGeom prst="straightConnector1">
            <a:avLst/>
          </a:prstGeom>
          <a:noFill/>
          <a:ln w="38100">
            <a:solidFill>
              <a:srgbClr val="F3F6F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1752" name="Google Shape;350;p20"/>
          <p:cNvGrpSpPr>
            <a:grpSpLocks/>
          </p:cNvGrpSpPr>
          <p:nvPr/>
        </p:nvGrpSpPr>
        <p:grpSpPr bwMode="auto">
          <a:xfrm>
            <a:off x="15225713" y="2079625"/>
            <a:ext cx="406400" cy="409575"/>
            <a:chOff x="1813" y="0"/>
            <a:chExt cx="809173" cy="812800"/>
          </a:xfrm>
        </p:grpSpPr>
        <p:sp>
          <p:nvSpPr>
            <p:cNvPr id="31759" name="Google Shape;351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1760" name="Google Shape;352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1753" name="Google Shape;353;p20"/>
          <p:cNvGrpSpPr>
            <a:grpSpLocks/>
          </p:cNvGrpSpPr>
          <p:nvPr/>
        </p:nvGrpSpPr>
        <p:grpSpPr bwMode="auto">
          <a:xfrm>
            <a:off x="15789275" y="2079625"/>
            <a:ext cx="407988" cy="409575"/>
            <a:chOff x="1813" y="0"/>
            <a:chExt cx="809173" cy="812800"/>
          </a:xfrm>
        </p:grpSpPr>
        <p:sp>
          <p:nvSpPr>
            <p:cNvPr id="31757" name="Google Shape;354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1758" name="Google Shape;355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1754" name="Google Shape;356;p20"/>
          <p:cNvGrpSpPr>
            <a:grpSpLocks/>
          </p:cNvGrpSpPr>
          <p:nvPr/>
        </p:nvGrpSpPr>
        <p:grpSpPr bwMode="auto">
          <a:xfrm>
            <a:off x="16351250" y="2079625"/>
            <a:ext cx="406400" cy="409575"/>
            <a:chOff x="1813" y="0"/>
            <a:chExt cx="809173" cy="812800"/>
          </a:xfrm>
        </p:grpSpPr>
        <p:sp>
          <p:nvSpPr>
            <p:cNvPr id="31755" name="Google Shape;357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1756" name="Google Shape;358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32771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32800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2801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2772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32798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2799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2773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32796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2797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2774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2787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2794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2795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2788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2792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2793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2789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2790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2791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2775" name="Группа 2"/>
          <p:cNvGrpSpPr>
            <a:grpSpLocks/>
          </p:cNvGrpSpPr>
          <p:nvPr/>
        </p:nvGrpSpPr>
        <p:grpSpPr bwMode="auto">
          <a:xfrm>
            <a:off x="1003300" y="1123950"/>
            <a:ext cx="15647988" cy="3113088"/>
            <a:chOff x="1003666" y="1124263"/>
            <a:chExt cx="15648120" cy="311245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003666" y="1124263"/>
              <a:ext cx="15648120" cy="3112458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327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9686" r="14755" b="68295"/>
            <a:stretch>
              <a:fillRect/>
            </a:stretch>
          </p:blipFill>
          <p:spPr bwMode="auto">
            <a:xfrm>
              <a:off x="1077693" y="1255502"/>
              <a:ext cx="15442463" cy="2859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1003300" y="4487863"/>
            <a:ext cx="15647988" cy="4464050"/>
            <a:chOff x="1077693" y="4435664"/>
            <a:chExt cx="15648120" cy="446449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077693" y="4435664"/>
              <a:ext cx="15648120" cy="4464496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3278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4" t="26057" r="9666" b="41873"/>
            <a:stretch>
              <a:fillRect/>
            </a:stretch>
          </p:blipFill>
          <p:spPr bwMode="auto">
            <a:xfrm>
              <a:off x="1203960" y="4585492"/>
              <a:ext cx="15447826" cy="4190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Прямоугольник 32"/>
          <p:cNvSpPr/>
          <p:nvPr/>
        </p:nvSpPr>
        <p:spPr>
          <a:xfrm>
            <a:off x="13655675" y="2498725"/>
            <a:ext cx="2100263" cy="6572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79513" y="6022975"/>
            <a:ext cx="14576425" cy="1525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33795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33822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3823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3796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33820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3821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3797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33818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3819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3798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3809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3816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3817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3810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3814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3815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3811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3812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3813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3799" name="Группа 2"/>
          <p:cNvGrpSpPr>
            <a:grpSpLocks/>
          </p:cNvGrpSpPr>
          <p:nvPr/>
        </p:nvGrpSpPr>
        <p:grpSpPr bwMode="auto">
          <a:xfrm>
            <a:off x="7967663" y="4327525"/>
            <a:ext cx="8515350" cy="5618163"/>
            <a:chOff x="8820951" y="1124262"/>
            <a:chExt cx="6768734" cy="440785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8820951" y="1124262"/>
              <a:ext cx="6768734" cy="4407857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3380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6" t="43230" r="17836" b="27708"/>
            <a:stretch>
              <a:fillRect/>
            </a:stretch>
          </p:blipFill>
          <p:spPr bwMode="auto">
            <a:xfrm>
              <a:off x="8945880" y="1325880"/>
              <a:ext cx="6606406" cy="403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800" name="Группа 1"/>
          <p:cNvGrpSpPr>
            <a:grpSpLocks/>
          </p:cNvGrpSpPr>
          <p:nvPr/>
        </p:nvGrpSpPr>
        <p:grpSpPr bwMode="auto">
          <a:xfrm>
            <a:off x="1003300" y="1123950"/>
            <a:ext cx="8308975" cy="6191250"/>
            <a:chOff x="1003666" y="1124262"/>
            <a:chExt cx="6768734" cy="44078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003666" y="1124262"/>
              <a:ext cx="6768734" cy="4407857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3380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3" t="41927" r="48083" b="29037"/>
            <a:stretch>
              <a:fillRect/>
            </a:stretch>
          </p:blipFill>
          <p:spPr bwMode="auto">
            <a:xfrm>
              <a:off x="1158240" y="1246110"/>
              <a:ext cx="6573028" cy="4118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oogle Shape;324;p20"/>
          <p:cNvGrpSpPr>
            <a:grpSpLocks/>
          </p:cNvGrpSpPr>
          <p:nvPr/>
        </p:nvGrpSpPr>
        <p:grpSpPr bwMode="auto">
          <a:xfrm>
            <a:off x="1028700" y="884238"/>
            <a:ext cx="16230600" cy="8374062"/>
            <a:chOff x="0" y="-38100"/>
            <a:chExt cx="4274726" cy="2205567"/>
          </a:xfrm>
        </p:grpSpPr>
        <p:sp>
          <p:nvSpPr>
            <p:cNvPr id="34851" name="Google Shape;325;p20"/>
            <p:cNvSpPr>
              <a:spLocks/>
            </p:cNvSpPr>
            <p:nvPr/>
          </p:nvSpPr>
          <p:spPr bwMode="auto">
            <a:xfrm>
              <a:off x="0" y="0"/>
              <a:ext cx="4274726" cy="2167467"/>
            </a:xfrm>
            <a:custGeom>
              <a:avLst/>
              <a:gdLst>
                <a:gd name="T0" fmla="*/ 22896 w 4274726"/>
                <a:gd name="T1" fmla="*/ 0 h 2167467"/>
                <a:gd name="T2" fmla="*/ 4251830 w 4274726"/>
                <a:gd name="T3" fmla="*/ 0 h 2167467"/>
                <a:gd name="T4" fmla="*/ 4274726 w 4274726"/>
                <a:gd name="T5" fmla="*/ 22896 h 2167467"/>
                <a:gd name="T6" fmla="*/ 4274726 w 4274726"/>
                <a:gd name="T7" fmla="*/ 2144571 h 2167467"/>
                <a:gd name="T8" fmla="*/ 4268020 w 4274726"/>
                <a:gd name="T9" fmla="*/ 2160761 h 2167467"/>
                <a:gd name="T10" fmla="*/ 4251830 w 4274726"/>
                <a:gd name="T11" fmla="*/ 2167467 h 2167467"/>
                <a:gd name="T12" fmla="*/ 22896 w 4274726"/>
                <a:gd name="T13" fmla="*/ 2167467 h 2167467"/>
                <a:gd name="T14" fmla="*/ 6706 w 4274726"/>
                <a:gd name="T15" fmla="*/ 2160761 h 2167467"/>
                <a:gd name="T16" fmla="*/ 0 w 4274726"/>
                <a:gd name="T17" fmla="*/ 2144571 h 2167467"/>
                <a:gd name="T18" fmla="*/ 0 w 4274726"/>
                <a:gd name="T19" fmla="*/ 22896 h 2167467"/>
                <a:gd name="T20" fmla="*/ 6706 w 4274726"/>
                <a:gd name="T21" fmla="*/ 6706 h 2167467"/>
                <a:gd name="T22" fmla="*/ 22896 w 4274726"/>
                <a:gd name="T23" fmla="*/ 0 h 21674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4852" name="Google Shape;326;p20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1339850" y="762000"/>
            <a:ext cx="2670175" cy="29845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04</a:t>
            </a:r>
            <a:r>
              <a:rPr lang="en-US" sz="13856" kern="0" dirty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.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0" name="Google Shape;328;p20"/>
          <p:cNvSpPr txBox="1">
            <a:spLocks noChangeArrowheads="1"/>
          </p:cNvSpPr>
          <p:nvPr/>
        </p:nvSpPr>
        <p:spPr bwMode="auto">
          <a:xfrm>
            <a:off x="4638675" y="2446338"/>
            <a:ext cx="990917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8800">
                <a:solidFill>
                  <a:schemeClr val="bg1"/>
                </a:solidFill>
                <a:latin typeface="Playfair Display Black" charset="0"/>
                <a:sym typeface="Playfair Display Black" charset="0"/>
              </a:rPr>
              <a:t>Подсистема 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8800">
                <a:solidFill>
                  <a:schemeClr val="bg1"/>
                </a:solidFill>
                <a:latin typeface="Playfair Display Black" charset="0"/>
                <a:sym typeface="Playfair Display Black" charset="0"/>
              </a:rPr>
              <a:t>«Мои файлы»</a:t>
            </a:r>
            <a:endParaRPr lang="ru-RU" sz="1200">
              <a:solidFill>
                <a:schemeClr val="bg1"/>
              </a:solidFill>
            </a:endParaRPr>
          </a:p>
        </p:txBody>
      </p:sp>
      <p:grpSp>
        <p:nvGrpSpPr>
          <p:cNvPr id="34821" name="Google Shape;329;p20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4842" name="Google Shape;33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4849" name="Google Shape;33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50" name="Google Shape;33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4843" name="Google Shape;33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4847" name="Google Shape;33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48" name="Google Shape;33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4844" name="Google Shape;33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4845" name="Google Shape;33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46" name="Google Shape;33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4822" name="Google Shape;339;p20"/>
          <p:cNvGrpSpPr>
            <a:grpSpLocks/>
          </p:cNvGrpSpPr>
          <p:nvPr/>
        </p:nvGrpSpPr>
        <p:grpSpPr bwMode="auto">
          <a:xfrm rot="10800000">
            <a:off x="13557250" y="-3278188"/>
            <a:ext cx="6999288" cy="8613776"/>
            <a:chOff x="0" y="0"/>
            <a:chExt cx="9332874" cy="11486614"/>
          </a:xfrm>
        </p:grpSpPr>
        <p:grpSp>
          <p:nvGrpSpPr>
            <p:cNvPr id="34833" name="Google Shape;34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4840" name="Google Shape;34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41" name="Google Shape;34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4834" name="Google Shape;34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4838" name="Google Shape;34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39" name="Google Shape;34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4835" name="Google Shape;34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4836" name="Google Shape;34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4837" name="Google Shape;34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cxnSp>
        <p:nvCxnSpPr>
          <p:cNvPr id="34823" name="Google Shape;349;p20"/>
          <p:cNvCxnSpPr>
            <a:cxnSpLocks noChangeShapeType="1"/>
          </p:cNvCxnSpPr>
          <p:nvPr/>
        </p:nvCxnSpPr>
        <p:spPr bwMode="auto">
          <a:xfrm>
            <a:off x="4638675" y="2246313"/>
            <a:ext cx="9799638" cy="0"/>
          </a:xfrm>
          <a:prstGeom prst="straightConnector1">
            <a:avLst/>
          </a:prstGeom>
          <a:noFill/>
          <a:ln w="38100">
            <a:solidFill>
              <a:srgbClr val="F3F6F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24" name="Google Shape;350;p20"/>
          <p:cNvGrpSpPr>
            <a:grpSpLocks/>
          </p:cNvGrpSpPr>
          <p:nvPr/>
        </p:nvGrpSpPr>
        <p:grpSpPr bwMode="auto">
          <a:xfrm>
            <a:off x="15225713" y="2079625"/>
            <a:ext cx="406400" cy="409575"/>
            <a:chOff x="1813" y="0"/>
            <a:chExt cx="809173" cy="812800"/>
          </a:xfrm>
        </p:grpSpPr>
        <p:sp>
          <p:nvSpPr>
            <p:cNvPr id="34831" name="Google Shape;351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4832" name="Google Shape;352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4825" name="Google Shape;353;p20"/>
          <p:cNvGrpSpPr>
            <a:grpSpLocks/>
          </p:cNvGrpSpPr>
          <p:nvPr/>
        </p:nvGrpSpPr>
        <p:grpSpPr bwMode="auto">
          <a:xfrm>
            <a:off x="15789275" y="2079625"/>
            <a:ext cx="407988" cy="409575"/>
            <a:chOff x="1813" y="0"/>
            <a:chExt cx="809173" cy="812800"/>
          </a:xfrm>
        </p:grpSpPr>
        <p:sp>
          <p:nvSpPr>
            <p:cNvPr id="34829" name="Google Shape;354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4830" name="Google Shape;355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4826" name="Google Shape;356;p20"/>
          <p:cNvGrpSpPr>
            <a:grpSpLocks/>
          </p:cNvGrpSpPr>
          <p:nvPr/>
        </p:nvGrpSpPr>
        <p:grpSpPr bwMode="auto">
          <a:xfrm>
            <a:off x="16351250" y="2079625"/>
            <a:ext cx="406400" cy="409575"/>
            <a:chOff x="1813" y="0"/>
            <a:chExt cx="809173" cy="812800"/>
          </a:xfrm>
        </p:grpSpPr>
        <p:sp>
          <p:nvSpPr>
            <p:cNvPr id="34827" name="Google Shape;357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4828" name="Google Shape;358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35843" name="Google Shape;415;p22"/>
          <p:cNvGrpSpPr>
            <a:grpSpLocks/>
          </p:cNvGrpSpPr>
          <p:nvPr/>
        </p:nvGrpSpPr>
        <p:grpSpPr bwMode="auto">
          <a:xfrm>
            <a:off x="14989175" y="587375"/>
            <a:ext cx="406400" cy="409575"/>
            <a:chOff x="1813" y="0"/>
            <a:chExt cx="809173" cy="812800"/>
          </a:xfrm>
        </p:grpSpPr>
        <p:sp>
          <p:nvSpPr>
            <p:cNvPr id="35876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5877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5844" name="Google Shape;418;p22"/>
          <p:cNvGrpSpPr>
            <a:grpSpLocks/>
          </p:cNvGrpSpPr>
          <p:nvPr/>
        </p:nvGrpSpPr>
        <p:grpSpPr bwMode="auto">
          <a:xfrm>
            <a:off x="15552738" y="587375"/>
            <a:ext cx="406400" cy="409575"/>
            <a:chOff x="1813" y="0"/>
            <a:chExt cx="809173" cy="812800"/>
          </a:xfrm>
        </p:grpSpPr>
        <p:sp>
          <p:nvSpPr>
            <p:cNvPr id="35874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5875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5845" name="Google Shape;421;p22"/>
          <p:cNvGrpSpPr>
            <a:grpSpLocks/>
          </p:cNvGrpSpPr>
          <p:nvPr/>
        </p:nvGrpSpPr>
        <p:grpSpPr bwMode="auto">
          <a:xfrm>
            <a:off x="16113125" y="587375"/>
            <a:ext cx="406400" cy="409575"/>
            <a:chOff x="1813" y="0"/>
            <a:chExt cx="809173" cy="812800"/>
          </a:xfrm>
        </p:grpSpPr>
        <p:sp>
          <p:nvSpPr>
            <p:cNvPr id="35872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5873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584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35863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5870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5871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5864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5868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5869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35865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5866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35867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5847" name="Группа 2"/>
          <p:cNvGrpSpPr>
            <a:grpSpLocks/>
          </p:cNvGrpSpPr>
          <p:nvPr/>
        </p:nvGrpSpPr>
        <p:grpSpPr bwMode="auto">
          <a:xfrm>
            <a:off x="706438" y="2735263"/>
            <a:ext cx="6816725" cy="5703887"/>
            <a:chOff x="1028700" y="1276661"/>
            <a:chExt cx="6817372" cy="570301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028700" y="1276661"/>
              <a:ext cx="6817372" cy="5703015"/>
            </a:xfrm>
            <a:prstGeom prst="rect">
              <a:avLst/>
            </a:prstGeom>
            <a:noFill/>
            <a:ln w="76200">
              <a:prstDash val="sysDot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  <p:pic>
          <p:nvPicPr>
            <p:cNvPr id="3586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227" y="1426213"/>
              <a:ext cx="6508746" cy="529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7859713" y="1276350"/>
            <a:ext cx="8623300" cy="8102600"/>
            <a:chOff x="7859713" y="1276350"/>
            <a:chExt cx="8623300" cy="8102600"/>
          </a:xfrm>
        </p:grpSpPr>
        <p:grpSp>
          <p:nvGrpSpPr>
            <p:cNvPr id="35849" name="Группа 7"/>
            <p:cNvGrpSpPr>
              <a:grpSpLocks/>
            </p:cNvGrpSpPr>
            <p:nvPr/>
          </p:nvGrpSpPr>
          <p:grpSpPr bwMode="auto">
            <a:xfrm>
              <a:off x="9664700" y="1276350"/>
              <a:ext cx="6818313" cy="8102600"/>
              <a:chOff x="9665385" y="1276662"/>
              <a:chExt cx="6817372" cy="810176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9665385" y="1276662"/>
                <a:ext cx="6817372" cy="8101761"/>
              </a:xfrm>
              <a:prstGeom prst="rect">
                <a:avLst/>
              </a:prstGeom>
              <a:noFill/>
              <a:ln w="76200">
                <a:prstDash val="sysDot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kern="0">
                  <a:sym typeface="Arial"/>
                </a:endParaRPr>
              </a:p>
            </p:txBody>
          </p:sp>
          <p:pic>
            <p:nvPicPr>
              <p:cNvPr id="35856" name="Рисунок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8022" y="1383259"/>
                <a:ext cx="6458722" cy="327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7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8022" y="4628977"/>
                <a:ext cx="6458722" cy="180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8" name="Рисунок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6" b="15492"/>
              <a:stretch>
                <a:fillRect/>
              </a:stretch>
            </p:blipFill>
            <p:spPr bwMode="auto">
              <a:xfrm>
                <a:off x="9858022" y="6293899"/>
                <a:ext cx="6458722" cy="2916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850" name="Группа 13"/>
            <p:cNvGrpSpPr>
              <a:grpSpLocks/>
            </p:cNvGrpSpPr>
            <p:nvPr/>
          </p:nvGrpSpPr>
          <p:grpSpPr bwMode="auto">
            <a:xfrm>
              <a:off x="7859713" y="4308475"/>
              <a:ext cx="1576387" cy="677863"/>
              <a:chOff x="7859948" y="4308558"/>
              <a:chExt cx="1575882" cy="677694"/>
            </a:xfrm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7859948" y="4308558"/>
                <a:ext cx="1575882" cy="0"/>
              </a:xfrm>
              <a:prstGeom prst="line">
                <a:avLst/>
              </a:prstGeom>
              <a:ln w="200025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7859948" y="4986252"/>
                <a:ext cx="1575882" cy="0"/>
              </a:xfrm>
              <a:prstGeom prst="line">
                <a:avLst/>
              </a:prstGeom>
              <a:ln w="200025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944;p37"/>
          <p:cNvSpPr txBox="1">
            <a:spLocks noChangeArrowheads="1"/>
          </p:cNvSpPr>
          <p:nvPr/>
        </p:nvSpPr>
        <p:spPr bwMode="auto">
          <a:xfrm>
            <a:off x="1028700" y="439738"/>
            <a:ext cx="8794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4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90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Контакты</a:t>
            </a:r>
            <a:endParaRPr lang="ru-RU"/>
          </a:p>
        </p:txBody>
      </p:sp>
      <p:cxnSp>
        <p:nvCxnSpPr>
          <p:cNvPr id="36867" name="Google Shape;945;p37"/>
          <p:cNvCxnSpPr>
            <a:cxnSpLocks noChangeShapeType="1"/>
          </p:cNvCxnSpPr>
          <p:nvPr/>
        </p:nvCxnSpPr>
        <p:spPr bwMode="auto">
          <a:xfrm>
            <a:off x="8059738" y="1492250"/>
            <a:ext cx="7169150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6868" name="Google Shape;946;p37"/>
          <p:cNvGrpSpPr>
            <a:grpSpLocks/>
          </p:cNvGrpSpPr>
          <p:nvPr/>
        </p:nvGrpSpPr>
        <p:grpSpPr bwMode="auto">
          <a:xfrm>
            <a:off x="15727363" y="1287463"/>
            <a:ext cx="406400" cy="407987"/>
            <a:chOff x="1813" y="0"/>
            <a:chExt cx="809173" cy="812800"/>
          </a:xfrm>
        </p:grpSpPr>
        <p:sp>
          <p:nvSpPr>
            <p:cNvPr id="36888" name="Google Shape;947;p37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6889" name="Google Shape;948;p37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6869" name="Google Shape;949;p37"/>
          <p:cNvGrpSpPr>
            <a:grpSpLocks/>
          </p:cNvGrpSpPr>
          <p:nvPr/>
        </p:nvGrpSpPr>
        <p:grpSpPr bwMode="auto">
          <a:xfrm>
            <a:off x="16290925" y="1287463"/>
            <a:ext cx="406400" cy="407987"/>
            <a:chOff x="1813" y="0"/>
            <a:chExt cx="809173" cy="812800"/>
          </a:xfrm>
        </p:grpSpPr>
        <p:sp>
          <p:nvSpPr>
            <p:cNvPr id="36886" name="Google Shape;950;p37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6887" name="Google Shape;951;p37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6870" name="Google Shape;952;p37"/>
          <p:cNvGrpSpPr>
            <a:grpSpLocks/>
          </p:cNvGrpSpPr>
          <p:nvPr/>
        </p:nvGrpSpPr>
        <p:grpSpPr bwMode="auto">
          <a:xfrm>
            <a:off x="16851313" y="1287463"/>
            <a:ext cx="406400" cy="407987"/>
            <a:chOff x="1813" y="0"/>
            <a:chExt cx="809173" cy="812800"/>
          </a:xfrm>
        </p:grpSpPr>
        <p:sp>
          <p:nvSpPr>
            <p:cNvPr id="36884" name="Google Shape;953;p37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6885" name="Google Shape;954;p37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36871" name="Google Shape;955;p3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3338513"/>
            <a:ext cx="10269538" cy="97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2" name="Google Shape;956;p37"/>
          <p:cNvGrpSpPr>
            <a:grpSpLocks/>
          </p:cNvGrpSpPr>
          <p:nvPr/>
        </p:nvGrpSpPr>
        <p:grpSpPr bwMode="auto">
          <a:xfrm>
            <a:off x="1028700" y="3440113"/>
            <a:ext cx="8115300" cy="1341437"/>
            <a:chOff x="0" y="-114300"/>
            <a:chExt cx="10820400" cy="1787114"/>
          </a:xfrm>
        </p:grpSpPr>
        <p:sp>
          <p:nvSpPr>
            <p:cNvPr id="36882" name="Google Shape;957;p37"/>
            <p:cNvSpPr txBox="1">
              <a:spLocks noChangeArrowheads="1"/>
            </p:cNvSpPr>
            <p:nvPr/>
          </p:nvSpPr>
          <p:spPr bwMode="auto">
            <a:xfrm>
              <a:off x="0" y="-114300"/>
              <a:ext cx="10820400" cy="84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600" b="1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Email </a:t>
              </a:r>
              <a:endParaRPr lang="ru-RU"/>
            </a:p>
          </p:txBody>
        </p:sp>
        <p:sp>
          <p:nvSpPr>
            <p:cNvPr id="36883" name="Google Shape;958;p37"/>
            <p:cNvSpPr txBox="1">
              <a:spLocks noChangeArrowheads="1"/>
            </p:cNvSpPr>
            <p:nvPr/>
          </p:nvSpPr>
          <p:spPr bwMode="auto">
            <a:xfrm>
              <a:off x="0" y="772795"/>
              <a:ext cx="10820400" cy="90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4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500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petrova@school94.ru</a:t>
              </a:r>
              <a:endParaRPr lang="ru-RU"/>
            </a:p>
          </p:txBody>
        </p:sp>
      </p:grpSp>
      <p:grpSp>
        <p:nvGrpSpPr>
          <p:cNvPr id="36873" name="Google Shape;959;p37"/>
          <p:cNvGrpSpPr>
            <a:grpSpLocks/>
          </p:cNvGrpSpPr>
          <p:nvPr/>
        </p:nvGrpSpPr>
        <p:grpSpPr bwMode="auto">
          <a:xfrm>
            <a:off x="1028700" y="5597525"/>
            <a:ext cx="8115300" cy="1419225"/>
            <a:chOff x="0" y="-114300"/>
            <a:chExt cx="10820400" cy="1892499"/>
          </a:xfrm>
        </p:grpSpPr>
        <p:sp>
          <p:nvSpPr>
            <p:cNvPr id="36880" name="Google Shape;960;p37"/>
            <p:cNvSpPr txBox="1">
              <a:spLocks noChangeArrowheads="1"/>
            </p:cNvSpPr>
            <p:nvPr/>
          </p:nvSpPr>
          <p:spPr bwMode="auto">
            <a:xfrm>
              <a:off x="0" y="-114300"/>
              <a:ext cx="108204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600" b="1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Telegram</a:t>
              </a:r>
              <a:endParaRPr lang="ru-RU"/>
            </a:p>
          </p:txBody>
        </p:sp>
        <p:sp>
          <p:nvSpPr>
            <p:cNvPr id="36881" name="Google Shape;961;p37"/>
            <p:cNvSpPr txBox="1">
              <a:spLocks noChangeArrowheads="1"/>
            </p:cNvSpPr>
            <p:nvPr/>
          </p:nvSpPr>
          <p:spPr bwMode="auto">
            <a:xfrm>
              <a:off x="0" y="772795"/>
              <a:ext cx="10820400" cy="100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4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500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@inf94306</a:t>
              </a:r>
              <a:endParaRPr lang="ru-RU"/>
            </a:p>
          </p:txBody>
        </p:sp>
      </p:grpSp>
      <p:grpSp>
        <p:nvGrpSpPr>
          <p:cNvPr id="36874" name="Google Shape;962;p37"/>
          <p:cNvGrpSpPr>
            <a:grpSpLocks/>
          </p:cNvGrpSpPr>
          <p:nvPr/>
        </p:nvGrpSpPr>
        <p:grpSpPr bwMode="auto">
          <a:xfrm>
            <a:off x="1028700" y="7754938"/>
            <a:ext cx="8115300" cy="1419225"/>
            <a:chOff x="0" y="-114300"/>
            <a:chExt cx="10820400" cy="1892499"/>
          </a:xfrm>
        </p:grpSpPr>
        <p:sp>
          <p:nvSpPr>
            <p:cNvPr id="36878" name="Google Shape;963;p37"/>
            <p:cNvSpPr txBox="1">
              <a:spLocks noChangeArrowheads="1"/>
            </p:cNvSpPr>
            <p:nvPr/>
          </p:nvSpPr>
          <p:spPr bwMode="auto">
            <a:xfrm>
              <a:off x="0" y="-114300"/>
              <a:ext cx="108204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600" b="1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Mob</a:t>
              </a:r>
              <a:endParaRPr lang="ru-RU"/>
            </a:p>
          </p:txBody>
        </p:sp>
        <p:sp>
          <p:nvSpPr>
            <p:cNvPr id="36879" name="Google Shape;964;p37"/>
            <p:cNvSpPr txBox="1">
              <a:spLocks noChangeArrowheads="1"/>
            </p:cNvSpPr>
            <p:nvPr/>
          </p:nvSpPr>
          <p:spPr bwMode="auto">
            <a:xfrm>
              <a:off x="0" y="772795"/>
              <a:ext cx="10820400" cy="100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lnSpc>
                  <a:spcPct val="14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en-US" sz="3500">
                  <a:solidFill>
                    <a:srgbClr val="0B1320"/>
                  </a:solidFill>
                  <a:latin typeface="Roboto" pitchFamily="2" charset="0"/>
                  <a:sym typeface="Roboto" pitchFamily="2" charset="0"/>
                </a:rPr>
                <a:t>+7952-515-12-80</a:t>
              </a:r>
              <a:endParaRPr lang="ru-RU"/>
            </a:p>
          </p:txBody>
        </p:sp>
      </p:grpSp>
      <p:cxnSp>
        <p:nvCxnSpPr>
          <p:cNvPr id="36875" name="Google Shape;965;p37"/>
          <p:cNvCxnSpPr>
            <a:cxnSpLocks noChangeShapeType="1"/>
          </p:cNvCxnSpPr>
          <p:nvPr/>
        </p:nvCxnSpPr>
        <p:spPr bwMode="auto">
          <a:xfrm>
            <a:off x="1028700" y="5105400"/>
            <a:ext cx="5953125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6" name="Google Shape;966;p37"/>
          <p:cNvCxnSpPr>
            <a:cxnSpLocks noChangeShapeType="1"/>
          </p:cNvCxnSpPr>
          <p:nvPr/>
        </p:nvCxnSpPr>
        <p:spPr bwMode="auto">
          <a:xfrm>
            <a:off x="1028700" y="7442200"/>
            <a:ext cx="5953125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Google Shape;967;p37"/>
          <p:cNvCxnSpPr>
            <a:cxnSpLocks noChangeShapeType="1"/>
          </p:cNvCxnSpPr>
          <p:nvPr/>
        </p:nvCxnSpPr>
        <p:spPr bwMode="auto">
          <a:xfrm>
            <a:off x="1028700" y="9575800"/>
            <a:ext cx="5953125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901;p36"/>
          <p:cNvSpPr txBox="1">
            <a:spLocks noChangeArrowheads="1"/>
          </p:cNvSpPr>
          <p:nvPr/>
        </p:nvSpPr>
        <p:spPr bwMode="auto">
          <a:xfrm>
            <a:off x="1473200" y="352425"/>
            <a:ext cx="132572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8000">
                <a:solidFill>
                  <a:srgbClr val="0B1320"/>
                </a:solidFill>
                <a:latin typeface="Playfair Display Black" charset="0"/>
                <a:sym typeface="Playfair Display Black" charset="0"/>
              </a:rPr>
              <a:t>Функционал платформы ФГИС «Моя школа»</a:t>
            </a:r>
            <a:endParaRPr lang="ru-RU"/>
          </a:p>
        </p:txBody>
      </p:sp>
      <p:grpSp>
        <p:nvGrpSpPr>
          <p:cNvPr id="5123" name="Google Shape;931;p36"/>
          <p:cNvGrpSpPr>
            <a:grpSpLocks/>
          </p:cNvGrpSpPr>
          <p:nvPr/>
        </p:nvGrpSpPr>
        <p:grpSpPr bwMode="auto">
          <a:xfrm>
            <a:off x="14324013" y="990600"/>
            <a:ext cx="406400" cy="407988"/>
            <a:chOff x="1813" y="0"/>
            <a:chExt cx="809173" cy="812800"/>
          </a:xfrm>
        </p:grpSpPr>
        <p:sp>
          <p:nvSpPr>
            <p:cNvPr id="5166" name="Google Shape;932;p36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5167" name="Google Shape;933;p36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5124" name="Google Shape;934;p36"/>
          <p:cNvGrpSpPr>
            <a:grpSpLocks/>
          </p:cNvGrpSpPr>
          <p:nvPr/>
        </p:nvGrpSpPr>
        <p:grpSpPr bwMode="auto">
          <a:xfrm>
            <a:off x="14887575" y="990600"/>
            <a:ext cx="406400" cy="407988"/>
            <a:chOff x="1813" y="0"/>
            <a:chExt cx="809173" cy="812800"/>
          </a:xfrm>
        </p:grpSpPr>
        <p:sp>
          <p:nvSpPr>
            <p:cNvPr id="5164" name="Google Shape;935;p36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5165" name="Google Shape;936;p36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5125" name="Google Shape;937;p36"/>
          <p:cNvGrpSpPr>
            <a:grpSpLocks/>
          </p:cNvGrpSpPr>
          <p:nvPr/>
        </p:nvGrpSpPr>
        <p:grpSpPr bwMode="auto">
          <a:xfrm>
            <a:off x="15447963" y="990600"/>
            <a:ext cx="407987" cy="407988"/>
            <a:chOff x="1813" y="0"/>
            <a:chExt cx="809173" cy="812800"/>
          </a:xfrm>
        </p:grpSpPr>
        <p:sp>
          <p:nvSpPr>
            <p:cNvPr id="5162" name="Google Shape;938;p36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5163" name="Google Shape;939;p36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065213" y="3105150"/>
            <a:ext cx="2724150" cy="4010025"/>
            <a:chOff x="623003" y="3104844"/>
            <a:chExt cx="2723788" cy="4010331"/>
          </a:xfrm>
        </p:grpSpPr>
        <p:grpSp>
          <p:nvGrpSpPr>
            <p:cNvPr id="5157" name="Google Shape;903;p36"/>
            <p:cNvGrpSpPr>
              <a:grpSpLocks/>
            </p:cNvGrpSpPr>
            <p:nvPr/>
          </p:nvGrpSpPr>
          <p:grpSpPr bwMode="auto">
            <a:xfrm>
              <a:off x="623003" y="5608967"/>
              <a:ext cx="2723788" cy="1506208"/>
              <a:chOff x="0" y="-38100"/>
              <a:chExt cx="1737603" cy="850900"/>
            </a:xfrm>
          </p:grpSpPr>
          <p:sp>
            <p:nvSpPr>
              <p:cNvPr id="5160" name="Google Shape;904;p36"/>
              <p:cNvSpPr>
                <a:spLocks/>
              </p:cNvSpPr>
              <p:nvPr/>
            </p:nvSpPr>
            <p:spPr bwMode="auto">
              <a:xfrm>
                <a:off x="0" y="0"/>
                <a:ext cx="1737603" cy="628605"/>
              </a:xfrm>
              <a:custGeom>
                <a:avLst/>
                <a:gdLst>
                  <a:gd name="T0" fmla="*/ 98478 w 1737603"/>
                  <a:gd name="T1" fmla="*/ 0 h 628605"/>
                  <a:gd name="T2" fmla="*/ 1639126 w 1737603"/>
                  <a:gd name="T3" fmla="*/ 0 h 628605"/>
                  <a:gd name="T4" fmla="*/ 1708760 w 1737603"/>
                  <a:gd name="T5" fmla="*/ 28843 h 628605"/>
                  <a:gd name="T6" fmla="*/ 1737603 w 1737603"/>
                  <a:gd name="T7" fmla="*/ 98478 h 628605"/>
                  <a:gd name="T8" fmla="*/ 1737603 w 1737603"/>
                  <a:gd name="T9" fmla="*/ 530127 h 628605"/>
                  <a:gd name="T10" fmla="*/ 1708760 w 1737603"/>
                  <a:gd name="T11" fmla="*/ 599762 h 628605"/>
                  <a:gd name="T12" fmla="*/ 1639126 w 1737603"/>
                  <a:gd name="T13" fmla="*/ 628605 h 628605"/>
                  <a:gd name="T14" fmla="*/ 98478 w 1737603"/>
                  <a:gd name="T15" fmla="*/ 628605 h 628605"/>
                  <a:gd name="T16" fmla="*/ 28843 w 1737603"/>
                  <a:gd name="T17" fmla="*/ 599762 h 628605"/>
                  <a:gd name="T18" fmla="*/ 0 w 1737603"/>
                  <a:gd name="T19" fmla="*/ 530127 h 628605"/>
                  <a:gd name="T20" fmla="*/ 0 w 1737603"/>
                  <a:gd name="T21" fmla="*/ 98478 h 628605"/>
                  <a:gd name="T22" fmla="*/ 28843 w 1737603"/>
                  <a:gd name="T23" fmla="*/ 28843 h 628605"/>
                  <a:gd name="T24" fmla="*/ 98478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5161" name="Google Shape;905;p3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158" name="Google Shape;907;p36"/>
            <p:cNvSpPr txBox="1">
              <a:spLocks noChangeArrowheads="1"/>
            </p:cNvSpPr>
            <p:nvPr/>
          </p:nvSpPr>
          <p:spPr bwMode="auto">
            <a:xfrm>
              <a:off x="802109" y="5770683"/>
              <a:ext cx="2429727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Электронный </a:t>
              </a:r>
            </a:p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дневник</a:t>
              </a:r>
              <a:endParaRPr lang="ru-RU" sz="1200"/>
            </a:p>
          </p:txBody>
        </p:sp>
        <p:pic>
          <p:nvPicPr>
            <p:cNvPr id="5159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03" y="3104844"/>
              <a:ext cx="2492636" cy="2504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1360488" y="5922963"/>
            <a:ext cx="5535612" cy="3554412"/>
            <a:chOff x="1360449" y="5923189"/>
            <a:chExt cx="5536008" cy="3553418"/>
          </a:xfrm>
        </p:grpSpPr>
        <p:pic>
          <p:nvPicPr>
            <p:cNvPr id="5152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222" y="5923189"/>
              <a:ext cx="2945235" cy="2208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53" name="Google Shape;903;p36"/>
            <p:cNvGrpSpPr>
              <a:grpSpLocks/>
            </p:cNvGrpSpPr>
            <p:nvPr/>
          </p:nvGrpSpPr>
          <p:grpSpPr bwMode="auto">
            <a:xfrm>
              <a:off x="1360449" y="7970399"/>
              <a:ext cx="5191593" cy="1506208"/>
              <a:chOff x="0" y="-38100"/>
              <a:chExt cx="1737603" cy="850900"/>
            </a:xfrm>
          </p:grpSpPr>
          <p:sp>
            <p:nvSpPr>
              <p:cNvPr id="5155" name="Google Shape;904;p36"/>
              <p:cNvSpPr>
                <a:spLocks/>
              </p:cNvSpPr>
              <p:nvPr/>
            </p:nvSpPr>
            <p:spPr bwMode="auto">
              <a:xfrm>
                <a:off x="0" y="0"/>
                <a:ext cx="1737603" cy="628605"/>
              </a:xfrm>
              <a:custGeom>
                <a:avLst/>
                <a:gdLst>
                  <a:gd name="T0" fmla="*/ 98478 w 1737603"/>
                  <a:gd name="T1" fmla="*/ 0 h 628605"/>
                  <a:gd name="T2" fmla="*/ 1639126 w 1737603"/>
                  <a:gd name="T3" fmla="*/ 0 h 628605"/>
                  <a:gd name="T4" fmla="*/ 1708760 w 1737603"/>
                  <a:gd name="T5" fmla="*/ 28843 h 628605"/>
                  <a:gd name="T6" fmla="*/ 1737603 w 1737603"/>
                  <a:gd name="T7" fmla="*/ 98478 h 628605"/>
                  <a:gd name="T8" fmla="*/ 1737603 w 1737603"/>
                  <a:gd name="T9" fmla="*/ 530127 h 628605"/>
                  <a:gd name="T10" fmla="*/ 1708760 w 1737603"/>
                  <a:gd name="T11" fmla="*/ 599762 h 628605"/>
                  <a:gd name="T12" fmla="*/ 1639126 w 1737603"/>
                  <a:gd name="T13" fmla="*/ 628605 h 628605"/>
                  <a:gd name="T14" fmla="*/ 98478 w 1737603"/>
                  <a:gd name="T15" fmla="*/ 628605 h 628605"/>
                  <a:gd name="T16" fmla="*/ 28843 w 1737603"/>
                  <a:gd name="T17" fmla="*/ 599762 h 628605"/>
                  <a:gd name="T18" fmla="*/ 0 w 1737603"/>
                  <a:gd name="T19" fmla="*/ 530127 h 628605"/>
                  <a:gd name="T20" fmla="*/ 0 w 1737603"/>
                  <a:gd name="T21" fmla="*/ 98478 h 628605"/>
                  <a:gd name="T22" fmla="*/ 28843 w 1737603"/>
                  <a:gd name="T23" fmla="*/ 28843 h 628605"/>
                  <a:gd name="T24" fmla="*/ 98478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5156" name="Google Shape;905;p3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154" name="Google Shape;907;p36"/>
            <p:cNvSpPr txBox="1">
              <a:spLocks noChangeArrowheads="1"/>
            </p:cNvSpPr>
            <p:nvPr/>
          </p:nvSpPr>
          <p:spPr bwMode="auto">
            <a:xfrm>
              <a:off x="1571626" y="8132115"/>
              <a:ext cx="4765070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Библиотека верифицированных материалов</a:t>
              </a:r>
              <a:endParaRPr lang="ru-RU" sz="1200"/>
            </a:p>
          </p:txBody>
        </p:sp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6551613" y="2782888"/>
            <a:ext cx="2762250" cy="3924300"/>
            <a:chOff x="6858000" y="3258042"/>
            <a:chExt cx="2762245" cy="3924575"/>
          </a:xfrm>
        </p:grpSpPr>
        <p:pic>
          <p:nvPicPr>
            <p:cNvPr id="5147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258042"/>
              <a:ext cx="2762245" cy="2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48" name="Google Shape;903;p36"/>
            <p:cNvGrpSpPr>
              <a:grpSpLocks/>
            </p:cNvGrpSpPr>
            <p:nvPr/>
          </p:nvGrpSpPr>
          <p:grpSpPr bwMode="auto">
            <a:xfrm>
              <a:off x="6896457" y="5676409"/>
              <a:ext cx="2723788" cy="1506208"/>
              <a:chOff x="0" y="-38100"/>
              <a:chExt cx="1737603" cy="850900"/>
            </a:xfrm>
          </p:grpSpPr>
          <p:sp>
            <p:nvSpPr>
              <p:cNvPr id="5150" name="Google Shape;904;p36"/>
              <p:cNvSpPr>
                <a:spLocks/>
              </p:cNvSpPr>
              <p:nvPr/>
            </p:nvSpPr>
            <p:spPr bwMode="auto">
              <a:xfrm>
                <a:off x="0" y="0"/>
                <a:ext cx="1737603" cy="628605"/>
              </a:xfrm>
              <a:custGeom>
                <a:avLst/>
                <a:gdLst>
                  <a:gd name="T0" fmla="*/ 98478 w 1737603"/>
                  <a:gd name="T1" fmla="*/ 0 h 628605"/>
                  <a:gd name="T2" fmla="*/ 1639126 w 1737603"/>
                  <a:gd name="T3" fmla="*/ 0 h 628605"/>
                  <a:gd name="T4" fmla="*/ 1708760 w 1737603"/>
                  <a:gd name="T5" fmla="*/ 28843 h 628605"/>
                  <a:gd name="T6" fmla="*/ 1737603 w 1737603"/>
                  <a:gd name="T7" fmla="*/ 98478 h 628605"/>
                  <a:gd name="T8" fmla="*/ 1737603 w 1737603"/>
                  <a:gd name="T9" fmla="*/ 530127 h 628605"/>
                  <a:gd name="T10" fmla="*/ 1708760 w 1737603"/>
                  <a:gd name="T11" fmla="*/ 599762 h 628605"/>
                  <a:gd name="T12" fmla="*/ 1639126 w 1737603"/>
                  <a:gd name="T13" fmla="*/ 628605 h 628605"/>
                  <a:gd name="T14" fmla="*/ 98478 w 1737603"/>
                  <a:gd name="T15" fmla="*/ 628605 h 628605"/>
                  <a:gd name="T16" fmla="*/ 28843 w 1737603"/>
                  <a:gd name="T17" fmla="*/ 599762 h 628605"/>
                  <a:gd name="T18" fmla="*/ 0 w 1737603"/>
                  <a:gd name="T19" fmla="*/ 530127 h 628605"/>
                  <a:gd name="T20" fmla="*/ 0 w 1737603"/>
                  <a:gd name="T21" fmla="*/ 98478 h 628605"/>
                  <a:gd name="T22" fmla="*/ 28843 w 1737603"/>
                  <a:gd name="T23" fmla="*/ 28843 h 628605"/>
                  <a:gd name="T24" fmla="*/ 98478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5151" name="Google Shape;905;p3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149" name="Google Shape;907;p36"/>
            <p:cNvSpPr txBox="1">
              <a:spLocks noChangeArrowheads="1"/>
            </p:cNvSpPr>
            <p:nvPr/>
          </p:nvSpPr>
          <p:spPr bwMode="auto">
            <a:xfrm>
              <a:off x="7024258" y="5857010"/>
              <a:ext cx="2429727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Сервис</a:t>
              </a:r>
            </a:p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СФЕРУМ</a:t>
              </a:r>
              <a:endParaRPr lang="ru-RU" sz="1200"/>
            </a:p>
          </p:txBody>
        </p:sp>
      </p:grp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9028113" y="5975350"/>
            <a:ext cx="3848100" cy="3838575"/>
            <a:chOff x="8670121" y="6644067"/>
            <a:chExt cx="3847863" cy="3838196"/>
          </a:xfrm>
        </p:grpSpPr>
        <p:pic>
          <p:nvPicPr>
            <p:cNvPr id="5142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121" y="6644067"/>
              <a:ext cx="3847863" cy="256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43" name="Google Shape;903;p36"/>
            <p:cNvGrpSpPr>
              <a:grpSpLocks/>
            </p:cNvGrpSpPr>
            <p:nvPr/>
          </p:nvGrpSpPr>
          <p:grpSpPr bwMode="auto">
            <a:xfrm>
              <a:off x="8670121" y="8976055"/>
              <a:ext cx="2723788" cy="1506208"/>
              <a:chOff x="0" y="-38100"/>
              <a:chExt cx="1737603" cy="850900"/>
            </a:xfrm>
          </p:grpSpPr>
          <p:sp>
            <p:nvSpPr>
              <p:cNvPr id="5145" name="Google Shape;904;p36"/>
              <p:cNvSpPr>
                <a:spLocks/>
              </p:cNvSpPr>
              <p:nvPr/>
            </p:nvSpPr>
            <p:spPr bwMode="auto">
              <a:xfrm>
                <a:off x="0" y="0"/>
                <a:ext cx="1737603" cy="628605"/>
              </a:xfrm>
              <a:custGeom>
                <a:avLst/>
                <a:gdLst>
                  <a:gd name="T0" fmla="*/ 98478 w 1737603"/>
                  <a:gd name="T1" fmla="*/ 0 h 628605"/>
                  <a:gd name="T2" fmla="*/ 1639126 w 1737603"/>
                  <a:gd name="T3" fmla="*/ 0 h 628605"/>
                  <a:gd name="T4" fmla="*/ 1708760 w 1737603"/>
                  <a:gd name="T5" fmla="*/ 28843 h 628605"/>
                  <a:gd name="T6" fmla="*/ 1737603 w 1737603"/>
                  <a:gd name="T7" fmla="*/ 98478 h 628605"/>
                  <a:gd name="T8" fmla="*/ 1737603 w 1737603"/>
                  <a:gd name="T9" fmla="*/ 530127 h 628605"/>
                  <a:gd name="T10" fmla="*/ 1708760 w 1737603"/>
                  <a:gd name="T11" fmla="*/ 599762 h 628605"/>
                  <a:gd name="T12" fmla="*/ 1639126 w 1737603"/>
                  <a:gd name="T13" fmla="*/ 628605 h 628605"/>
                  <a:gd name="T14" fmla="*/ 98478 w 1737603"/>
                  <a:gd name="T15" fmla="*/ 628605 h 628605"/>
                  <a:gd name="T16" fmla="*/ 28843 w 1737603"/>
                  <a:gd name="T17" fmla="*/ 599762 h 628605"/>
                  <a:gd name="T18" fmla="*/ 0 w 1737603"/>
                  <a:gd name="T19" fmla="*/ 530127 h 628605"/>
                  <a:gd name="T20" fmla="*/ 0 w 1737603"/>
                  <a:gd name="T21" fmla="*/ 98478 h 628605"/>
                  <a:gd name="T22" fmla="*/ 28843 w 1737603"/>
                  <a:gd name="T23" fmla="*/ 28843 h 628605"/>
                  <a:gd name="T24" fmla="*/ 98478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5146" name="Google Shape;905;p3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144" name="Google Shape;907;p36"/>
            <p:cNvSpPr txBox="1">
              <a:spLocks noChangeArrowheads="1"/>
            </p:cNvSpPr>
            <p:nvPr/>
          </p:nvSpPr>
          <p:spPr bwMode="auto">
            <a:xfrm>
              <a:off x="8849227" y="9137771"/>
              <a:ext cx="2429727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Подсистема </a:t>
              </a:r>
            </a:p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«Тесты»</a:t>
              </a:r>
              <a:endParaRPr lang="ru-RU" sz="1200"/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13185775" y="6318250"/>
            <a:ext cx="3770313" cy="3484563"/>
            <a:chOff x="14274307" y="6605234"/>
            <a:chExt cx="3770603" cy="3484880"/>
          </a:xfrm>
        </p:grpSpPr>
        <p:pic>
          <p:nvPicPr>
            <p:cNvPr id="5137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4307" y="6605234"/>
              <a:ext cx="3770603" cy="207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8" name="Google Shape;903;p36"/>
            <p:cNvGrpSpPr>
              <a:grpSpLocks/>
            </p:cNvGrpSpPr>
            <p:nvPr/>
          </p:nvGrpSpPr>
          <p:grpSpPr bwMode="auto">
            <a:xfrm>
              <a:off x="14395334" y="8583906"/>
              <a:ext cx="2723788" cy="1506208"/>
              <a:chOff x="0" y="-38100"/>
              <a:chExt cx="1737603" cy="850900"/>
            </a:xfrm>
          </p:grpSpPr>
          <p:sp>
            <p:nvSpPr>
              <p:cNvPr id="5140" name="Google Shape;904;p36"/>
              <p:cNvSpPr>
                <a:spLocks/>
              </p:cNvSpPr>
              <p:nvPr/>
            </p:nvSpPr>
            <p:spPr bwMode="auto">
              <a:xfrm>
                <a:off x="0" y="0"/>
                <a:ext cx="1737603" cy="628605"/>
              </a:xfrm>
              <a:custGeom>
                <a:avLst/>
                <a:gdLst>
                  <a:gd name="T0" fmla="*/ 98478 w 1737603"/>
                  <a:gd name="T1" fmla="*/ 0 h 628605"/>
                  <a:gd name="T2" fmla="*/ 1639126 w 1737603"/>
                  <a:gd name="T3" fmla="*/ 0 h 628605"/>
                  <a:gd name="T4" fmla="*/ 1708760 w 1737603"/>
                  <a:gd name="T5" fmla="*/ 28843 h 628605"/>
                  <a:gd name="T6" fmla="*/ 1737603 w 1737603"/>
                  <a:gd name="T7" fmla="*/ 98478 h 628605"/>
                  <a:gd name="T8" fmla="*/ 1737603 w 1737603"/>
                  <a:gd name="T9" fmla="*/ 530127 h 628605"/>
                  <a:gd name="T10" fmla="*/ 1708760 w 1737603"/>
                  <a:gd name="T11" fmla="*/ 599762 h 628605"/>
                  <a:gd name="T12" fmla="*/ 1639126 w 1737603"/>
                  <a:gd name="T13" fmla="*/ 628605 h 628605"/>
                  <a:gd name="T14" fmla="*/ 98478 w 1737603"/>
                  <a:gd name="T15" fmla="*/ 628605 h 628605"/>
                  <a:gd name="T16" fmla="*/ 28843 w 1737603"/>
                  <a:gd name="T17" fmla="*/ 599762 h 628605"/>
                  <a:gd name="T18" fmla="*/ 0 w 1737603"/>
                  <a:gd name="T19" fmla="*/ 530127 h 628605"/>
                  <a:gd name="T20" fmla="*/ 0 w 1737603"/>
                  <a:gd name="T21" fmla="*/ 98478 h 628605"/>
                  <a:gd name="T22" fmla="*/ 28843 w 1737603"/>
                  <a:gd name="T23" fmla="*/ 28843 h 628605"/>
                  <a:gd name="T24" fmla="*/ 98478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5141" name="Google Shape;905;p3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139" name="Google Shape;907;p36"/>
            <p:cNvSpPr txBox="1">
              <a:spLocks noChangeArrowheads="1"/>
            </p:cNvSpPr>
            <p:nvPr/>
          </p:nvSpPr>
          <p:spPr bwMode="auto">
            <a:xfrm>
              <a:off x="14574440" y="8745622"/>
              <a:ext cx="2429727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Раздел </a:t>
              </a:r>
            </a:p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«Смарт </a:t>
              </a:r>
              <a:r>
                <a:rPr lang="en-US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TV</a:t>
              </a: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»</a:t>
              </a:r>
              <a:endParaRPr lang="ru-RU" sz="1200"/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11523663" y="3079750"/>
            <a:ext cx="3051175" cy="3189288"/>
            <a:chOff x="11850652" y="3217413"/>
            <a:chExt cx="3051365" cy="3188499"/>
          </a:xfrm>
        </p:grpSpPr>
        <p:grpSp>
          <p:nvGrpSpPr>
            <p:cNvPr id="5133" name="Группа 11"/>
            <p:cNvGrpSpPr>
              <a:grpSpLocks/>
            </p:cNvGrpSpPr>
            <p:nvPr/>
          </p:nvGrpSpPr>
          <p:grpSpPr bwMode="auto">
            <a:xfrm>
              <a:off x="11850652" y="3217413"/>
              <a:ext cx="3051365" cy="3188499"/>
              <a:chOff x="11850652" y="3513103"/>
              <a:chExt cx="3051365" cy="3188499"/>
            </a:xfrm>
          </p:grpSpPr>
          <p:pic>
            <p:nvPicPr>
              <p:cNvPr id="5135" name="Рисунок 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50652" y="3513103"/>
                <a:ext cx="3051365" cy="2163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6" name="Google Shape;904;p36"/>
              <p:cNvSpPr>
                <a:spLocks/>
              </p:cNvSpPr>
              <p:nvPr/>
            </p:nvSpPr>
            <p:spPr bwMode="auto">
              <a:xfrm>
                <a:off x="11850652" y="5588886"/>
                <a:ext cx="2723788" cy="1112716"/>
              </a:xfrm>
              <a:custGeom>
                <a:avLst/>
                <a:gdLst>
                  <a:gd name="T0" fmla="*/ 379322 w 1737603"/>
                  <a:gd name="T1" fmla="*/ 0 h 628605"/>
                  <a:gd name="T2" fmla="*/ 6313652 w 1737603"/>
                  <a:gd name="T3" fmla="*/ 0 h 628605"/>
                  <a:gd name="T4" fmla="*/ 6581870 w 1737603"/>
                  <a:gd name="T5" fmla="*/ 159978 h 628605"/>
                  <a:gd name="T6" fmla="*/ 6692969 w 1737603"/>
                  <a:gd name="T7" fmla="*/ 546207 h 628605"/>
                  <a:gd name="T8" fmla="*/ 6692969 w 1737603"/>
                  <a:gd name="T9" fmla="*/ 2940354 h 628605"/>
                  <a:gd name="T10" fmla="*/ 6581870 w 1737603"/>
                  <a:gd name="T11" fmla="*/ 3326584 h 628605"/>
                  <a:gd name="T12" fmla="*/ 6313652 w 1737603"/>
                  <a:gd name="T13" fmla="*/ 3486561 h 628605"/>
                  <a:gd name="T14" fmla="*/ 379322 w 1737603"/>
                  <a:gd name="T15" fmla="*/ 3486561 h 628605"/>
                  <a:gd name="T16" fmla="*/ 111099 w 1737603"/>
                  <a:gd name="T17" fmla="*/ 3326584 h 628605"/>
                  <a:gd name="T18" fmla="*/ 0 w 1737603"/>
                  <a:gd name="T19" fmla="*/ 2940354 h 628605"/>
                  <a:gd name="T20" fmla="*/ 0 w 1737603"/>
                  <a:gd name="T21" fmla="*/ 546207 h 628605"/>
                  <a:gd name="T22" fmla="*/ 111099 w 1737603"/>
                  <a:gd name="T23" fmla="*/ 159978 h 628605"/>
                  <a:gd name="T24" fmla="*/ 379322 w 1737603"/>
                  <a:gd name="T25" fmla="*/ 0 h 628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37603" h="628605" extrusionOk="0">
                    <a:moveTo>
                      <a:pt x="98478" y="0"/>
                    </a:moveTo>
                    <a:lnTo>
                      <a:pt x="1639126" y="0"/>
                    </a:lnTo>
                    <a:cubicBezTo>
                      <a:pt x="1665244" y="0"/>
                      <a:pt x="1690292" y="10375"/>
                      <a:pt x="1708760" y="28843"/>
                    </a:cubicBezTo>
                    <a:cubicBezTo>
                      <a:pt x="1727228" y="47312"/>
                      <a:pt x="1737603" y="72360"/>
                      <a:pt x="1737603" y="98478"/>
                    </a:cubicBezTo>
                    <a:lnTo>
                      <a:pt x="1737603" y="530127"/>
                    </a:lnTo>
                    <a:cubicBezTo>
                      <a:pt x="1737603" y="556245"/>
                      <a:pt x="1727228" y="581293"/>
                      <a:pt x="1708760" y="599762"/>
                    </a:cubicBezTo>
                    <a:cubicBezTo>
                      <a:pt x="1690292" y="618230"/>
                      <a:pt x="1665244" y="628605"/>
                      <a:pt x="1639126" y="628605"/>
                    </a:cubicBezTo>
                    <a:lnTo>
                      <a:pt x="98478" y="628605"/>
                    </a:lnTo>
                    <a:cubicBezTo>
                      <a:pt x="72360" y="628605"/>
                      <a:pt x="47312" y="618230"/>
                      <a:pt x="28843" y="599762"/>
                    </a:cubicBezTo>
                    <a:cubicBezTo>
                      <a:pt x="10375" y="581293"/>
                      <a:pt x="0" y="556245"/>
                      <a:pt x="0" y="530127"/>
                    </a:cubicBezTo>
                    <a:lnTo>
                      <a:pt x="0" y="98478"/>
                    </a:lnTo>
                    <a:cubicBezTo>
                      <a:pt x="0" y="72360"/>
                      <a:pt x="10375" y="47312"/>
                      <a:pt x="28843" y="28843"/>
                    </a:cubicBezTo>
                    <a:cubicBezTo>
                      <a:pt x="47312" y="10375"/>
                      <a:pt x="72360" y="0"/>
                      <a:pt x="9847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</p:grpSp>
        <p:sp>
          <p:nvSpPr>
            <p:cNvPr id="5134" name="Google Shape;907;p36"/>
            <p:cNvSpPr txBox="1">
              <a:spLocks noChangeArrowheads="1"/>
            </p:cNvSpPr>
            <p:nvPr/>
          </p:nvSpPr>
          <p:spPr bwMode="auto">
            <a:xfrm>
              <a:off x="11997682" y="5474207"/>
              <a:ext cx="2429727" cy="88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Подсистема </a:t>
              </a:r>
            </a:p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2400" b="1">
                  <a:solidFill>
                    <a:srgbClr val="191919"/>
                  </a:solidFill>
                  <a:latin typeface="Roboto" pitchFamily="2" charset="0"/>
                  <a:sym typeface="Roboto" pitchFamily="2" charset="0"/>
                </a:rPr>
                <a:t>«Файлы»</a:t>
              </a:r>
              <a:endParaRPr lang="ru-RU" sz="1200"/>
            </a:p>
          </p:txBody>
        </p:sp>
      </p:grpSp>
      <p:cxnSp>
        <p:nvCxnSpPr>
          <p:cNvPr id="5132" name="Google Shape;930;p36"/>
          <p:cNvCxnSpPr>
            <a:cxnSpLocks noChangeShapeType="1"/>
          </p:cNvCxnSpPr>
          <p:nvPr/>
        </p:nvCxnSpPr>
        <p:spPr bwMode="auto">
          <a:xfrm>
            <a:off x="9180513" y="3046413"/>
            <a:ext cx="8289925" cy="0"/>
          </a:xfrm>
          <a:prstGeom prst="straightConnector1">
            <a:avLst/>
          </a:prstGeom>
          <a:noFill/>
          <a:ln w="38100">
            <a:solidFill>
              <a:srgbClr val="0B132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oogle Shape;115;p14"/>
          <p:cNvGrpSpPr>
            <a:grpSpLocks/>
          </p:cNvGrpSpPr>
          <p:nvPr/>
        </p:nvGrpSpPr>
        <p:grpSpPr bwMode="auto">
          <a:xfrm>
            <a:off x="9144000" y="688975"/>
            <a:ext cx="8115300" cy="8931275"/>
            <a:chOff x="0" y="-38100"/>
            <a:chExt cx="2137363" cy="2352084"/>
          </a:xfrm>
        </p:grpSpPr>
        <p:sp>
          <p:nvSpPr>
            <p:cNvPr id="6171" name="Google Shape;116;p14"/>
            <p:cNvSpPr>
              <a:spLocks/>
            </p:cNvSpPr>
            <p:nvPr/>
          </p:nvSpPr>
          <p:spPr bwMode="auto">
            <a:xfrm>
              <a:off x="0" y="0"/>
              <a:ext cx="2137363" cy="2313984"/>
            </a:xfrm>
            <a:custGeom>
              <a:avLst/>
              <a:gdLst>
                <a:gd name="T0" fmla="*/ 45792 w 2137363"/>
                <a:gd name="T1" fmla="*/ 0 h 2313984"/>
                <a:gd name="T2" fmla="*/ 2091571 w 2137363"/>
                <a:gd name="T3" fmla="*/ 0 h 2313984"/>
                <a:gd name="T4" fmla="*/ 2123951 w 2137363"/>
                <a:gd name="T5" fmla="*/ 13412 h 2313984"/>
                <a:gd name="T6" fmla="*/ 2137363 w 2137363"/>
                <a:gd name="T7" fmla="*/ 45792 h 2313984"/>
                <a:gd name="T8" fmla="*/ 2137363 w 2137363"/>
                <a:gd name="T9" fmla="*/ 2268192 h 2313984"/>
                <a:gd name="T10" fmla="*/ 2123951 w 2137363"/>
                <a:gd name="T11" fmla="*/ 2300572 h 2313984"/>
                <a:gd name="T12" fmla="*/ 2091571 w 2137363"/>
                <a:gd name="T13" fmla="*/ 2313984 h 2313984"/>
                <a:gd name="T14" fmla="*/ 45792 w 2137363"/>
                <a:gd name="T15" fmla="*/ 2313984 h 2313984"/>
                <a:gd name="T16" fmla="*/ 13412 w 2137363"/>
                <a:gd name="T17" fmla="*/ 2300572 h 2313984"/>
                <a:gd name="T18" fmla="*/ 0 w 2137363"/>
                <a:gd name="T19" fmla="*/ 2268192 h 2313984"/>
                <a:gd name="T20" fmla="*/ 0 w 2137363"/>
                <a:gd name="T21" fmla="*/ 45792 h 2313984"/>
                <a:gd name="T22" fmla="*/ 13412 w 2137363"/>
                <a:gd name="T23" fmla="*/ 13412 h 2313984"/>
                <a:gd name="T24" fmla="*/ 45792 w 2137363"/>
                <a:gd name="T25" fmla="*/ 0 h 2313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37363" h="2313984" extrusionOk="0">
                  <a:moveTo>
                    <a:pt x="45792" y="0"/>
                  </a:moveTo>
                  <a:lnTo>
                    <a:pt x="2091571" y="0"/>
                  </a:lnTo>
                  <a:cubicBezTo>
                    <a:pt x="2103716" y="0"/>
                    <a:pt x="2115363" y="4824"/>
                    <a:pt x="2123951" y="13412"/>
                  </a:cubicBezTo>
                  <a:cubicBezTo>
                    <a:pt x="2132538" y="22000"/>
                    <a:pt x="2137363" y="33647"/>
                    <a:pt x="2137363" y="45792"/>
                  </a:cubicBezTo>
                  <a:lnTo>
                    <a:pt x="2137363" y="2268192"/>
                  </a:lnTo>
                  <a:cubicBezTo>
                    <a:pt x="2137363" y="2280337"/>
                    <a:pt x="2132538" y="2291984"/>
                    <a:pt x="2123951" y="2300572"/>
                  </a:cubicBezTo>
                  <a:cubicBezTo>
                    <a:pt x="2115363" y="2309159"/>
                    <a:pt x="2103716" y="2313984"/>
                    <a:pt x="2091571" y="2313984"/>
                  </a:cubicBezTo>
                  <a:lnTo>
                    <a:pt x="45792" y="2313984"/>
                  </a:lnTo>
                  <a:cubicBezTo>
                    <a:pt x="33647" y="2313984"/>
                    <a:pt x="22000" y="2309159"/>
                    <a:pt x="13412" y="2300572"/>
                  </a:cubicBezTo>
                  <a:cubicBezTo>
                    <a:pt x="4824" y="2291984"/>
                    <a:pt x="0" y="2280337"/>
                    <a:pt x="0" y="2268192"/>
                  </a:cubicBezTo>
                  <a:lnTo>
                    <a:pt x="0" y="45792"/>
                  </a:lnTo>
                  <a:cubicBezTo>
                    <a:pt x="0" y="33647"/>
                    <a:pt x="4824" y="22000"/>
                    <a:pt x="13412" y="13412"/>
                  </a:cubicBezTo>
                  <a:cubicBezTo>
                    <a:pt x="22000" y="4824"/>
                    <a:pt x="33647" y="0"/>
                    <a:pt x="45792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72" name="Google Shape;117;p14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18" name="Google Shape;118;p14"/>
          <p:cNvSpPr txBox="1">
            <a:spLocks noChangeArrowheads="1"/>
          </p:cNvSpPr>
          <p:nvPr/>
        </p:nvSpPr>
        <p:spPr bwMode="auto">
          <a:xfrm>
            <a:off x="9540875" y="1133475"/>
            <a:ext cx="698976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400">
                <a:solidFill>
                  <a:schemeClr val="bg1"/>
                </a:solidFill>
                <a:latin typeface="Playfair Display Black" charset="0"/>
              </a:rPr>
              <a:t>Обучающие видео</a:t>
            </a:r>
          </a:p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400">
                <a:solidFill>
                  <a:schemeClr val="bg1"/>
                </a:solidFill>
                <a:latin typeface="Playfair Display Black" charset="0"/>
              </a:rPr>
              <a:t>Ресурсы для проектной деятельности</a:t>
            </a:r>
          </a:p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400">
                <a:solidFill>
                  <a:schemeClr val="bg1"/>
                </a:solidFill>
                <a:latin typeface="Playfair Display Black" charset="0"/>
              </a:rPr>
              <a:t>Виртуальные лабораторные работы</a:t>
            </a:r>
          </a:p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400">
                <a:solidFill>
                  <a:schemeClr val="bg1"/>
                </a:solidFill>
                <a:latin typeface="Playfair Display Black" charset="0"/>
              </a:rPr>
              <a:t>Интересный контент</a:t>
            </a:r>
          </a:p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400">
                <a:solidFill>
                  <a:schemeClr val="bg1"/>
                </a:solidFill>
                <a:latin typeface="Playfair Display Black" charset="0"/>
              </a:rPr>
              <a:t>Курсы (в разработке)</a:t>
            </a:r>
          </a:p>
          <a:p>
            <a:pPr eaLnBrk="1" hangingPunct="1">
              <a:lnSpc>
                <a:spcPct val="300000"/>
              </a:lnSpc>
              <a:buClr>
                <a:schemeClr val="bg1"/>
              </a:buClr>
              <a:buFont typeface="Wingdings" pitchFamily="2" charset="2"/>
              <a:buChar char="q"/>
            </a:pPr>
            <a:endParaRPr lang="ru-RU" sz="1200">
              <a:solidFill>
                <a:schemeClr val="bg1"/>
              </a:solidFill>
              <a:latin typeface="Playfair Display Black" charset="0"/>
            </a:endParaRPr>
          </a:p>
        </p:txBody>
      </p:sp>
      <p:grpSp>
        <p:nvGrpSpPr>
          <p:cNvPr id="6148" name="Google Shape;130;p14"/>
          <p:cNvGrpSpPr>
            <a:grpSpLocks/>
          </p:cNvGrpSpPr>
          <p:nvPr/>
        </p:nvGrpSpPr>
        <p:grpSpPr bwMode="auto">
          <a:xfrm>
            <a:off x="16494125" y="1281113"/>
            <a:ext cx="406400" cy="407987"/>
            <a:chOff x="1813" y="0"/>
            <a:chExt cx="809173" cy="812800"/>
          </a:xfrm>
        </p:grpSpPr>
        <p:sp>
          <p:nvSpPr>
            <p:cNvPr id="6169" name="Google Shape;131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70" name="Google Shape;132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6149" name="Google Shape;133;p14"/>
          <p:cNvGrpSpPr>
            <a:grpSpLocks/>
          </p:cNvGrpSpPr>
          <p:nvPr/>
        </p:nvGrpSpPr>
        <p:grpSpPr bwMode="auto">
          <a:xfrm>
            <a:off x="17057688" y="1281113"/>
            <a:ext cx="406400" cy="407987"/>
            <a:chOff x="1813" y="0"/>
            <a:chExt cx="809173" cy="812800"/>
          </a:xfrm>
        </p:grpSpPr>
        <p:sp>
          <p:nvSpPr>
            <p:cNvPr id="6167" name="Google Shape;134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68" name="Google Shape;135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6150" name="Google Shape;136;p14"/>
          <p:cNvGrpSpPr>
            <a:grpSpLocks/>
          </p:cNvGrpSpPr>
          <p:nvPr/>
        </p:nvGrpSpPr>
        <p:grpSpPr bwMode="auto">
          <a:xfrm>
            <a:off x="17618075" y="1281113"/>
            <a:ext cx="406400" cy="407987"/>
            <a:chOff x="1813" y="0"/>
            <a:chExt cx="809173" cy="812800"/>
          </a:xfrm>
        </p:grpSpPr>
        <p:sp>
          <p:nvSpPr>
            <p:cNvPr id="6165" name="Google Shape;137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66" name="Google Shape;138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6151" name="Google Shape;139;p14"/>
          <p:cNvGrpSpPr>
            <a:grpSpLocks/>
          </p:cNvGrpSpPr>
          <p:nvPr/>
        </p:nvGrpSpPr>
        <p:grpSpPr bwMode="auto">
          <a:xfrm>
            <a:off x="8378825" y="8751888"/>
            <a:ext cx="406400" cy="409575"/>
            <a:chOff x="1813" y="0"/>
            <a:chExt cx="809173" cy="812800"/>
          </a:xfrm>
        </p:grpSpPr>
        <p:sp>
          <p:nvSpPr>
            <p:cNvPr id="6163" name="Google Shape;140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64" name="Google Shape;141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2" name="Стрелка вправо 1"/>
          <p:cNvSpPr/>
          <p:nvPr/>
        </p:nvSpPr>
        <p:spPr>
          <a:xfrm>
            <a:off x="303213" y="0"/>
            <a:ext cx="9045575" cy="4286250"/>
          </a:xfrm>
          <a:prstGeom prst="rightArrow">
            <a:avLst>
              <a:gd name="adj1" fmla="val 50000"/>
              <a:gd name="adj2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27" name="Google Shape;127;p14"/>
          <p:cNvSpPr txBox="1">
            <a:spLocks noChangeArrowheads="1"/>
          </p:cNvSpPr>
          <p:nvPr/>
        </p:nvSpPr>
        <p:spPr bwMode="auto">
          <a:xfrm>
            <a:off x="503238" y="1146175"/>
            <a:ext cx="81153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5400">
                <a:solidFill>
                  <a:schemeClr val="bg1"/>
                </a:solidFill>
                <a:latin typeface="Playfair Display Black" charset="0"/>
                <a:sym typeface="Playfair Display Black" charset="0"/>
              </a:rPr>
              <a:t>Содержание библиотек материалов</a:t>
            </a:r>
            <a:endParaRPr lang="ru-RU" sz="800">
              <a:solidFill>
                <a:schemeClr val="bg1"/>
              </a:solidFill>
            </a:endParaRPr>
          </a:p>
        </p:txBody>
      </p:sp>
      <p:grpSp>
        <p:nvGrpSpPr>
          <p:cNvPr id="6154" name="Google Shape;142;p14"/>
          <p:cNvGrpSpPr>
            <a:grpSpLocks/>
          </p:cNvGrpSpPr>
          <p:nvPr/>
        </p:nvGrpSpPr>
        <p:grpSpPr bwMode="auto">
          <a:xfrm>
            <a:off x="8942388" y="8751888"/>
            <a:ext cx="406400" cy="409575"/>
            <a:chOff x="1813" y="0"/>
            <a:chExt cx="809173" cy="812800"/>
          </a:xfrm>
        </p:grpSpPr>
        <p:sp>
          <p:nvSpPr>
            <p:cNvPr id="6161" name="Google Shape;143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62" name="Google Shape;144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6155" name="Google Shape;145;p14"/>
          <p:cNvGrpSpPr>
            <a:grpSpLocks/>
          </p:cNvGrpSpPr>
          <p:nvPr/>
        </p:nvGrpSpPr>
        <p:grpSpPr bwMode="auto">
          <a:xfrm>
            <a:off x="9502775" y="8751888"/>
            <a:ext cx="406400" cy="409575"/>
            <a:chOff x="1813" y="0"/>
            <a:chExt cx="809173" cy="812800"/>
          </a:xfrm>
        </p:grpSpPr>
        <p:sp>
          <p:nvSpPr>
            <p:cNvPr id="6159" name="Google Shape;146;p14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6160" name="Google Shape;147;p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615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975" y="6467475"/>
            <a:ext cx="50911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690938"/>
            <a:ext cx="3730625" cy="52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88" y="4286250"/>
            <a:ext cx="3973512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65088" y="355600"/>
            <a:ext cx="5872162" cy="4829175"/>
            <a:chOff x="65219" y="580539"/>
            <a:chExt cx="5872024" cy="4829389"/>
          </a:xfrm>
        </p:grpSpPr>
        <p:grpSp>
          <p:nvGrpSpPr>
            <p:cNvPr id="7190" name="Google Shape;191;p16"/>
            <p:cNvGrpSpPr>
              <a:grpSpLocks/>
            </p:cNvGrpSpPr>
            <p:nvPr/>
          </p:nvGrpSpPr>
          <p:grpSpPr bwMode="auto">
            <a:xfrm>
              <a:off x="695153" y="1188120"/>
              <a:ext cx="5242090" cy="4221808"/>
              <a:chOff x="0" y="-38100"/>
              <a:chExt cx="1322286" cy="1669185"/>
            </a:xfrm>
          </p:grpSpPr>
          <p:sp>
            <p:nvSpPr>
              <p:cNvPr id="7195" name="Google Shape;192;p16"/>
              <p:cNvSpPr>
                <a:spLocks/>
              </p:cNvSpPr>
              <p:nvPr/>
            </p:nvSpPr>
            <p:spPr bwMode="auto">
              <a:xfrm>
                <a:off x="0" y="0"/>
                <a:ext cx="1322286" cy="1631085"/>
              </a:xfrm>
              <a:custGeom>
                <a:avLst/>
                <a:gdLst>
                  <a:gd name="T0" fmla="*/ 74018 w 1322286"/>
                  <a:gd name="T1" fmla="*/ 0 h 1631085"/>
                  <a:gd name="T2" fmla="*/ 1248268 w 1322286"/>
                  <a:gd name="T3" fmla="*/ 0 h 1631085"/>
                  <a:gd name="T4" fmla="*/ 1300607 w 1322286"/>
                  <a:gd name="T5" fmla="*/ 21679 h 1631085"/>
                  <a:gd name="T6" fmla="*/ 1322286 w 1322286"/>
                  <a:gd name="T7" fmla="*/ 74018 h 1631085"/>
                  <a:gd name="T8" fmla="*/ 1322286 w 1322286"/>
                  <a:gd name="T9" fmla="*/ 1557067 h 1631085"/>
                  <a:gd name="T10" fmla="*/ 1300607 w 1322286"/>
                  <a:gd name="T11" fmla="*/ 1609406 h 1631085"/>
                  <a:gd name="T12" fmla="*/ 1248268 w 1322286"/>
                  <a:gd name="T13" fmla="*/ 1631085 h 1631085"/>
                  <a:gd name="T14" fmla="*/ 74018 w 1322286"/>
                  <a:gd name="T15" fmla="*/ 1631085 h 1631085"/>
                  <a:gd name="T16" fmla="*/ 21679 w 1322286"/>
                  <a:gd name="T17" fmla="*/ 1609406 h 1631085"/>
                  <a:gd name="T18" fmla="*/ 0 w 1322286"/>
                  <a:gd name="T19" fmla="*/ 1557067 h 1631085"/>
                  <a:gd name="T20" fmla="*/ 0 w 1322286"/>
                  <a:gd name="T21" fmla="*/ 74018 h 1631085"/>
                  <a:gd name="T22" fmla="*/ 21679 w 1322286"/>
                  <a:gd name="T23" fmla="*/ 21679 h 1631085"/>
                  <a:gd name="T24" fmla="*/ 74018 w 1322286"/>
                  <a:gd name="T25" fmla="*/ 0 h 16310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22286" h="1631085" extrusionOk="0">
                    <a:moveTo>
                      <a:pt x="74018" y="0"/>
                    </a:moveTo>
                    <a:lnTo>
                      <a:pt x="1248268" y="0"/>
                    </a:lnTo>
                    <a:cubicBezTo>
                      <a:pt x="1267899" y="0"/>
                      <a:pt x="1286726" y="7798"/>
                      <a:pt x="1300607" y="21679"/>
                    </a:cubicBezTo>
                    <a:cubicBezTo>
                      <a:pt x="1314488" y="35560"/>
                      <a:pt x="1322286" y="54387"/>
                      <a:pt x="1322286" y="74018"/>
                    </a:cubicBezTo>
                    <a:lnTo>
                      <a:pt x="1322286" y="1557067"/>
                    </a:lnTo>
                    <a:cubicBezTo>
                      <a:pt x="1322286" y="1576698"/>
                      <a:pt x="1314488" y="1595524"/>
                      <a:pt x="1300607" y="1609406"/>
                    </a:cubicBezTo>
                    <a:cubicBezTo>
                      <a:pt x="1286726" y="1623287"/>
                      <a:pt x="1267899" y="1631085"/>
                      <a:pt x="1248268" y="1631085"/>
                    </a:cubicBezTo>
                    <a:lnTo>
                      <a:pt x="74018" y="1631085"/>
                    </a:lnTo>
                    <a:cubicBezTo>
                      <a:pt x="54387" y="1631085"/>
                      <a:pt x="35560" y="1623287"/>
                      <a:pt x="21679" y="1609406"/>
                    </a:cubicBezTo>
                    <a:cubicBezTo>
                      <a:pt x="7798" y="1595524"/>
                      <a:pt x="0" y="1576698"/>
                      <a:pt x="0" y="1557067"/>
                    </a:cubicBezTo>
                    <a:lnTo>
                      <a:pt x="0" y="74018"/>
                    </a:lnTo>
                    <a:cubicBezTo>
                      <a:pt x="0" y="54387"/>
                      <a:pt x="7798" y="35560"/>
                      <a:pt x="21679" y="21679"/>
                    </a:cubicBezTo>
                    <a:cubicBezTo>
                      <a:pt x="35560" y="7798"/>
                      <a:pt x="54387" y="0"/>
                      <a:pt x="74018" y="0"/>
                    </a:cubicBezTo>
                    <a:close/>
                  </a:path>
                </a:pathLst>
              </a:custGeom>
              <a:solidFill>
                <a:srgbClr val="0B1320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96" name="Google Shape;193;p1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52" y="1809318"/>
              <a:ext cx="5067181" cy="2965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192" name="Google Shape;207;p16"/>
            <p:cNvGrpSpPr>
              <a:grpSpLocks/>
            </p:cNvGrpSpPr>
            <p:nvPr/>
          </p:nvGrpSpPr>
          <p:grpSpPr bwMode="auto">
            <a:xfrm>
              <a:off x="65219" y="580539"/>
              <a:ext cx="1433703" cy="1457006"/>
              <a:chOff x="1813" y="-9525"/>
              <a:chExt cx="809173" cy="822325"/>
            </a:xfrm>
          </p:grpSpPr>
          <p:sp>
            <p:nvSpPr>
              <p:cNvPr id="7193" name="Google Shape;208;p16"/>
              <p:cNvSpPr>
                <a:spLocks/>
              </p:cNvSpPr>
              <p:nvPr/>
            </p:nvSpPr>
            <p:spPr bwMode="auto">
              <a:xfrm>
                <a:off x="1813" y="0"/>
                <a:ext cx="809173" cy="812800"/>
              </a:xfrm>
              <a:custGeom>
                <a:avLst/>
                <a:gdLst>
                  <a:gd name="T0" fmla="*/ 404587 w 809173"/>
                  <a:gd name="T1" fmla="*/ 0 h 812800"/>
                  <a:gd name="T2" fmla="*/ 809174 w 809173"/>
                  <a:gd name="T3" fmla="*/ 406400 h 812800"/>
                  <a:gd name="T4" fmla="*/ 404587 w 809173"/>
                  <a:gd name="T5" fmla="*/ 812800 h 812800"/>
                  <a:gd name="T6" fmla="*/ 0 w 809173"/>
                  <a:gd name="T7" fmla="*/ 406400 h 812800"/>
                  <a:gd name="T8" fmla="*/ 404587 w 809173"/>
                  <a:gd name="T9" fmla="*/ 0 h 812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DA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94" name="Google Shape;209;p16"/>
              <p:cNvSpPr txBox="1">
                <a:spLocks noChangeArrowheads="1"/>
              </p:cNvSpPr>
              <p:nvPr/>
            </p:nvSpPr>
            <p:spPr bwMode="auto"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buClr>
                    <a:srgbClr val="000000"/>
                  </a:buClr>
                  <a:buFont typeface="Arial" charset="0"/>
                  <a:buNone/>
                </a:pPr>
                <a:r>
                  <a:rPr lang="en-US" sz="4200">
                    <a:solidFill>
                      <a:srgbClr val="F3F6FA"/>
                    </a:solidFill>
                    <a:latin typeface="Roboto" pitchFamily="2" charset="0"/>
                    <a:sym typeface="Roboto" pitchFamily="2" charset="0"/>
                  </a:rPr>
                  <a:t>1</a:t>
                </a:r>
                <a:endParaRPr lang="ru-RU"/>
              </a:p>
            </p:txBody>
          </p:sp>
        </p:grp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-66675" y="4887913"/>
            <a:ext cx="11541125" cy="4937125"/>
            <a:chOff x="65219" y="5120207"/>
            <a:chExt cx="11540642" cy="4936748"/>
          </a:xfrm>
        </p:grpSpPr>
        <p:grpSp>
          <p:nvGrpSpPr>
            <p:cNvPr id="7183" name="Google Shape;195;p16"/>
            <p:cNvGrpSpPr>
              <a:grpSpLocks/>
            </p:cNvGrpSpPr>
            <p:nvPr/>
          </p:nvGrpSpPr>
          <p:grpSpPr bwMode="auto">
            <a:xfrm>
              <a:off x="737395" y="5695826"/>
              <a:ext cx="10868466" cy="4361129"/>
              <a:chOff x="0" y="-38100"/>
              <a:chExt cx="1322286" cy="1669185"/>
            </a:xfrm>
          </p:grpSpPr>
          <p:sp>
            <p:nvSpPr>
              <p:cNvPr id="7188" name="Google Shape;196;p16"/>
              <p:cNvSpPr>
                <a:spLocks/>
              </p:cNvSpPr>
              <p:nvPr/>
            </p:nvSpPr>
            <p:spPr bwMode="auto">
              <a:xfrm>
                <a:off x="0" y="0"/>
                <a:ext cx="1322286" cy="1631085"/>
              </a:xfrm>
              <a:custGeom>
                <a:avLst/>
                <a:gdLst>
                  <a:gd name="T0" fmla="*/ 74018 w 1322286"/>
                  <a:gd name="T1" fmla="*/ 0 h 1631085"/>
                  <a:gd name="T2" fmla="*/ 1248268 w 1322286"/>
                  <a:gd name="T3" fmla="*/ 0 h 1631085"/>
                  <a:gd name="T4" fmla="*/ 1300607 w 1322286"/>
                  <a:gd name="T5" fmla="*/ 21679 h 1631085"/>
                  <a:gd name="T6" fmla="*/ 1322286 w 1322286"/>
                  <a:gd name="T7" fmla="*/ 74018 h 1631085"/>
                  <a:gd name="T8" fmla="*/ 1322286 w 1322286"/>
                  <a:gd name="T9" fmla="*/ 1557067 h 1631085"/>
                  <a:gd name="T10" fmla="*/ 1300607 w 1322286"/>
                  <a:gd name="T11" fmla="*/ 1609406 h 1631085"/>
                  <a:gd name="T12" fmla="*/ 1248268 w 1322286"/>
                  <a:gd name="T13" fmla="*/ 1631085 h 1631085"/>
                  <a:gd name="T14" fmla="*/ 74018 w 1322286"/>
                  <a:gd name="T15" fmla="*/ 1631085 h 1631085"/>
                  <a:gd name="T16" fmla="*/ 21679 w 1322286"/>
                  <a:gd name="T17" fmla="*/ 1609406 h 1631085"/>
                  <a:gd name="T18" fmla="*/ 0 w 1322286"/>
                  <a:gd name="T19" fmla="*/ 1557067 h 1631085"/>
                  <a:gd name="T20" fmla="*/ 0 w 1322286"/>
                  <a:gd name="T21" fmla="*/ 74018 h 1631085"/>
                  <a:gd name="T22" fmla="*/ 21679 w 1322286"/>
                  <a:gd name="T23" fmla="*/ 21679 h 1631085"/>
                  <a:gd name="T24" fmla="*/ 74018 w 1322286"/>
                  <a:gd name="T25" fmla="*/ 0 h 16310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22286" h="1631085" extrusionOk="0">
                    <a:moveTo>
                      <a:pt x="74018" y="0"/>
                    </a:moveTo>
                    <a:lnTo>
                      <a:pt x="1248268" y="0"/>
                    </a:lnTo>
                    <a:cubicBezTo>
                      <a:pt x="1267899" y="0"/>
                      <a:pt x="1286726" y="7798"/>
                      <a:pt x="1300607" y="21679"/>
                    </a:cubicBezTo>
                    <a:cubicBezTo>
                      <a:pt x="1314488" y="35560"/>
                      <a:pt x="1322286" y="54387"/>
                      <a:pt x="1322286" y="74018"/>
                    </a:cubicBezTo>
                    <a:lnTo>
                      <a:pt x="1322286" y="1557067"/>
                    </a:lnTo>
                    <a:cubicBezTo>
                      <a:pt x="1322286" y="1576698"/>
                      <a:pt x="1314488" y="1595524"/>
                      <a:pt x="1300607" y="1609406"/>
                    </a:cubicBezTo>
                    <a:cubicBezTo>
                      <a:pt x="1286726" y="1623287"/>
                      <a:pt x="1267899" y="1631085"/>
                      <a:pt x="1248268" y="1631085"/>
                    </a:cubicBezTo>
                    <a:lnTo>
                      <a:pt x="74018" y="1631085"/>
                    </a:lnTo>
                    <a:cubicBezTo>
                      <a:pt x="54387" y="1631085"/>
                      <a:pt x="35560" y="1623287"/>
                      <a:pt x="21679" y="1609406"/>
                    </a:cubicBezTo>
                    <a:cubicBezTo>
                      <a:pt x="7798" y="1595524"/>
                      <a:pt x="0" y="1576698"/>
                      <a:pt x="0" y="1557067"/>
                    </a:cubicBezTo>
                    <a:lnTo>
                      <a:pt x="0" y="74018"/>
                    </a:lnTo>
                    <a:cubicBezTo>
                      <a:pt x="0" y="54387"/>
                      <a:pt x="7798" y="35560"/>
                      <a:pt x="21679" y="21679"/>
                    </a:cubicBezTo>
                    <a:cubicBezTo>
                      <a:pt x="35560" y="7798"/>
                      <a:pt x="54387" y="0"/>
                      <a:pt x="74018" y="0"/>
                    </a:cubicBezTo>
                    <a:close/>
                  </a:path>
                </a:pathLst>
              </a:custGeom>
              <a:solidFill>
                <a:srgbClr val="0B1320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89" name="Google Shape;197;p1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980" y="6061522"/>
              <a:ext cx="10248471" cy="3657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185" name="Google Shape;210;p16"/>
            <p:cNvGrpSpPr>
              <a:grpSpLocks/>
            </p:cNvGrpSpPr>
            <p:nvPr/>
          </p:nvGrpSpPr>
          <p:grpSpPr bwMode="auto">
            <a:xfrm>
              <a:off x="65219" y="5120207"/>
              <a:ext cx="1433703" cy="1457006"/>
              <a:chOff x="1813" y="-9525"/>
              <a:chExt cx="809173" cy="822325"/>
            </a:xfrm>
          </p:grpSpPr>
          <p:sp>
            <p:nvSpPr>
              <p:cNvPr id="7186" name="Google Shape;211;p16"/>
              <p:cNvSpPr>
                <a:spLocks/>
              </p:cNvSpPr>
              <p:nvPr/>
            </p:nvSpPr>
            <p:spPr bwMode="auto">
              <a:xfrm>
                <a:off x="1813" y="0"/>
                <a:ext cx="809173" cy="812800"/>
              </a:xfrm>
              <a:custGeom>
                <a:avLst/>
                <a:gdLst>
                  <a:gd name="T0" fmla="*/ 404587 w 809173"/>
                  <a:gd name="T1" fmla="*/ 0 h 812800"/>
                  <a:gd name="T2" fmla="*/ 809174 w 809173"/>
                  <a:gd name="T3" fmla="*/ 406400 h 812800"/>
                  <a:gd name="T4" fmla="*/ 404587 w 809173"/>
                  <a:gd name="T5" fmla="*/ 812800 h 812800"/>
                  <a:gd name="T6" fmla="*/ 0 w 809173"/>
                  <a:gd name="T7" fmla="*/ 406400 h 812800"/>
                  <a:gd name="T8" fmla="*/ 404587 w 809173"/>
                  <a:gd name="T9" fmla="*/ 0 h 812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87" name="Google Shape;212;p16"/>
              <p:cNvSpPr txBox="1">
                <a:spLocks noChangeArrowheads="1"/>
              </p:cNvSpPr>
              <p:nvPr/>
            </p:nvSpPr>
            <p:spPr bwMode="auto"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buClr>
                    <a:srgbClr val="000000"/>
                  </a:buClr>
                  <a:buFont typeface="Arial" charset="0"/>
                  <a:buNone/>
                </a:pPr>
                <a:r>
                  <a:rPr lang="en-US" sz="4200">
                    <a:solidFill>
                      <a:srgbClr val="F3F6FA"/>
                    </a:solidFill>
                    <a:latin typeface="Roboto" pitchFamily="2" charset="0"/>
                    <a:sym typeface="Roboto" pitchFamily="2" charset="0"/>
                  </a:rPr>
                  <a:t>2</a:t>
                </a:r>
                <a:endParaRPr lang="ru-RU"/>
              </a:p>
            </p:txBody>
          </p:sp>
        </p:grpSp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12141200" y="279400"/>
            <a:ext cx="5835650" cy="8970963"/>
            <a:chOff x="12050936" y="193685"/>
            <a:chExt cx="5967121" cy="9631403"/>
          </a:xfrm>
        </p:grpSpPr>
        <p:grpSp>
          <p:nvGrpSpPr>
            <p:cNvPr id="7176" name="Google Shape;199;p16"/>
            <p:cNvGrpSpPr>
              <a:grpSpLocks/>
            </p:cNvGrpSpPr>
            <p:nvPr/>
          </p:nvGrpSpPr>
          <p:grpSpPr bwMode="auto">
            <a:xfrm>
              <a:off x="12775967" y="666532"/>
              <a:ext cx="5242090" cy="9158556"/>
              <a:chOff x="0" y="-38100"/>
              <a:chExt cx="1322286" cy="1669185"/>
            </a:xfrm>
          </p:grpSpPr>
          <p:sp>
            <p:nvSpPr>
              <p:cNvPr id="7181" name="Google Shape;200;p16"/>
              <p:cNvSpPr>
                <a:spLocks/>
              </p:cNvSpPr>
              <p:nvPr/>
            </p:nvSpPr>
            <p:spPr bwMode="auto">
              <a:xfrm>
                <a:off x="0" y="0"/>
                <a:ext cx="1322286" cy="1631085"/>
              </a:xfrm>
              <a:custGeom>
                <a:avLst/>
                <a:gdLst>
                  <a:gd name="T0" fmla="*/ 74018 w 1322286"/>
                  <a:gd name="T1" fmla="*/ 0 h 1631085"/>
                  <a:gd name="T2" fmla="*/ 1248268 w 1322286"/>
                  <a:gd name="T3" fmla="*/ 0 h 1631085"/>
                  <a:gd name="T4" fmla="*/ 1300607 w 1322286"/>
                  <a:gd name="T5" fmla="*/ 21679 h 1631085"/>
                  <a:gd name="T6" fmla="*/ 1322286 w 1322286"/>
                  <a:gd name="T7" fmla="*/ 74018 h 1631085"/>
                  <a:gd name="T8" fmla="*/ 1322286 w 1322286"/>
                  <a:gd name="T9" fmla="*/ 1557067 h 1631085"/>
                  <a:gd name="T10" fmla="*/ 1300607 w 1322286"/>
                  <a:gd name="T11" fmla="*/ 1609406 h 1631085"/>
                  <a:gd name="T12" fmla="*/ 1248268 w 1322286"/>
                  <a:gd name="T13" fmla="*/ 1631085 h 1631085"/>
                  <a:gd name="T14" fmla="*/ 74018 w 1322286"/>
                  <a:gd name="T15" fmla="*/ 1631085 h 1631085"/>
                  <a:gd name="T16" fmla="*/ 21679 w 1322286"/>
                  <a:gd name="T17" fmla="*/ 1609406 h 1631085"/>
                  <a:gd name="T18" fmla="*/ 0 w 1322286"/>
                  <a:gd name="T19" fmla="*/ 1557067 h 1631085"/>
                  <a:gd name="T20" fmla="*/ 0 w 1322286"/>
                  <a:gd name="T21" fmla="*/ 74018 h 1631085"/>
                  <a:gd name="T22" fmla="*/ 21679 w 1322286"/>
                  <a:gd name="T23" fmla="*/ 21679 h 1631085"/>
                  <a:gd name="T24" fmla="*/ 74018 w 1322286"/>
                  <a:gd name="T25" fmla="*/ 0 h 16310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22286" h="1631085" extrusionOk="0">
                    <a:moveTo>
                      <a:pt x="74018" y="0"/>
                    </a:moveTo>
                    <a:lnTo>
                      <a:pt x="1248268" y="0"/>
                    </a:lnTo>
                    <a:cubicBezTo>
                      <a:pt x="1267899" y="0"/>
                      <a:pt x="1286726" y="7798"/>
                      <a:pt x="1300607" y="21679"/>
                    </a:cubicBezTo>
                    <a:cubicBezTo>
                      <a:pt x="1314488" y="35560"/>
                      <a:pt x="1322286" y="54387"/>
                      <a:pt x="1322286" y="74018"/>
                    </a:cubicBezTo>
                    <a:lnTo>
                      <a:pt x="1322286" y="1557067"/>
                    </a:lnTo>
                    <a:cubicBezTo>
                      <a:pt x="1322286" y="1576698"/>
                      <a:pt x="1314488" y="1595524"/>
                      <a:pt x="1300607" y="1609406"/>
                    </a:cubicBezTo>
                    <a:cubicBezTo>
                      <a:pt x="1286726" y="1623287"/>
                      <a:pt x="1267899" y="1631085"/>
                      <a:pt x="1248268" y="1631085"/>
                    </a:cubicBezTo>
                    <a:lnTo>
                      <a:pt x="74018" y="1631085"/>
                    </a:lnTo>
                    <a:cubicBezTo>
                      <a:pt x="54387" y="1631085"/>
                      <a:pt x="35560" y="1623287"/>
                      <a:pt x="21679" y="1609406"/>
                    </a:cubicBezTo>
                    <a:cubicBezTo>
                      <a:pt x="7798" y="1595524"/>
                      <a:pt x="0" y="1576698"/>
                      <a:pt x="0" y="1557067"/>
                    </a:cubicBezTo>
                    <a:lnTo>
                      <a:pt x="0" y="74018"/>
                    </a:lnTo>
                    <a:cubicBezTo>
                      <a:pt x="0" y="54387"/>
                      <a:pt x="7798" y="35560"/>
                      <a:pt x="21679" y="21679"/>
                    </a:cubicBezTo>
                    <a:cubicBezTo>
                      <a:pt x="35560" y="7798"/>
                      <a:pt x="54387" y="0"/>
                      <a:pt x="74018" y="0"/>
                    </a:cubicBezTo>
                    <a:close/>
                  </a:path>
                </a:pathLst>
              </a:custGeom>
              <a:solidFill>
                <a:srgbClr val="0B1320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82" name="Google Shape;201;p16"/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8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1527" y="1381632"/>
              <a:ext cx="4991539" cy="7826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178" name="Google Shape;213;p16"/>
            <p:cNvGrpSpPr>
              <a:grpSpLocks/>
            </p:cNvGrpSpPr>
            <p:nvPr/>
          </p:nvGrpSpPr>
          <p:grpSpPr bwMode="auto">
            <a:xfrm>
              <a:off x="12050936" y="193685"/>
              <a:ext cx="1433703" cy="1457006"/>
              <a:chOff x="1813" y="-9525"/>
              <a:chExt cx="809173" cy="822325"/>
            </a:xfrm>
          </p:grpSpPr>
          <p:sp>
            <p:nvSpPr>
              <p:cNvPr id="7179" name="Google Shape;214;p16"/>
              <p:cNvSpPr>
                <a:spLocks/>
              </p:cNvSpPr>
              <p:nvPr/>
            </p:nvSpPr>
            <p:spPr bwMode="auto">
              <a:xfrm>
                <a:off x="1813" y="0"/>
                <a:ext cx="809173" cy="812800"/>
              </a:xfrm>
              <a:custGeom>
                <a:avLst/>
                <a:gdLst>
                  <a:gd name="T0" fmla="*/ 404587 w 809173"/>
                  <a:gd name="T1" fmla="*/ 0 h 812800"/>
                  <a:gd name="T2" fmla="*/ 809174 w 809173"/>
                  <a:gd name="T3" fmla="*/ 406400 h 812800"/>
                  <a:gd name="T4" fmla="*/ 404587 w 809173"/>
                  <a:gd name="T5" fmla="*/ 812800 h 812800"/>
                  <a:gd name="T6" fmla="*/ 0 w 809173"/>
                  <a:gd name="T7" fmla="*/ 406400 h 812800"/>
                  <a:gd name="T8" fmla="*/ 404587 w 809173"/>
                  <a:gd name="T9" fmla="*/ 0 h 812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6874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7180" name="Google Shape;215;p16"/>
              <p:cNvSpPr txBox="1">
                <a:spLocks noChangeArrowheads="1"/>
              </p:cNvSpPr>
              <p:nvPr/>
            </p:nvSpPr>
            <p:spPr bwMode="auto"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buClr>
                    <a:srgbClr val="000000"/>
                  </a:buClr>
                  <a:buFont typeface="Arial" charset="0"/>
                  <a:buNone/>
                </a:pPr>
                <a:r>
                  <a:rPr lang="en-US" sz="4200">
                    <a:solidFill>
                      <a:srgbClr val="F3F6FA"/>
                    </a:solidFill>
                    <a:latin typeface="Roboto" pitchFamily="2" charset="0"/>
                    <a:sym typeface="Roboto" pitchFamily="2" charset="0"/>
                  </a:rPr>
                  <a:t>3</a:t>
                </a:r>
                <a:endParaRPr lang="ru-RU"/>
              </a:p>
            </p:txBody>
          </p:sp>
        </p:grpSp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235075" y="2441575"/>
            <a:ext cx="16244888" cy="1346200"/>
            <a:chOff x="1235325" y="2442302"/>
            <a:chExt cx="16244079" cy="1345119"/>
          </a:xfrm>
        </p:grpSpPr>
        <p:sp>
          <p:nvSpPr>
            <p:cNvPr id="7174" name="Google Shape;192;p16"/>
            <p:cNvSpPr>
              <a:spLocks/>
            </p:cNvSpPr>
            <p:nvPr/>
          </p:nvSpPr>
          <p:spPr bwMode="auto">
            <a:xfrm>
              <a:off x="6128389" y="2442302"/>
              <a:ext cx="6457949" cy="1250712"/>
            </a:xfrm>
            <a:custGeom>
              <a:avLst/>
              <a:gdLst>
                <a:gd name="T0" fmla="*/ 8622745 w 1322286"/>
                <a:gd name="T1" fmla="*/ 0 h 1631085"/>
                <a:gd name="T2" fmla="*/ 145417086 w 1322286"/>
                <a:gd name="T3" fmla="*/ 0 h 1631085"/>
                <a:gd name="T4" fmla="*/ 151514328 w 1322286"/>
                <a:gd name="T5" fmla="*/ 9774 h 1631085"/>
                <a:gd name="T6" fmla="*/ 154039831 w 1322286"/>
                <a:gd name="T7" fmla="*/ 33372 h 1631085"/>
                <a:gd name="T8" fmla="*/ 154039831 w 1322286"/>
                <a:gd name="T9" fmla="*/ 702020 h 1631085"/>
                <a:gd name="T10" fmla="*/ 151514328 w 1322286"/>
                <a:gd name="T11" fmla="*/ 725617 h 1631085"/>
                <a:gd name="T12" fmla="*/ 145417086 w 1322286"/>
                <a:gd name="T13" fmla="*/ 735392 h 1631085"/>
                <a:gd name="T14" fmla="*/ 8622745 w 1322286"/>
                <a:gd name="T15" fmla="*/ 735392 h 1631085"/>
                <a:gd name="T16" fmla="*/ 2525503 w 1322286"/>
                <a:gd name="T17" fmla="*/ 725617 h 1631085"/>
                <a:gd name="T18" fmla="*/ 0 w 1322286"/>
                <a:gd name="T19" fmla="*/ 702020 h 1631085"/>
                <a:gd name="T20" fmla="*/ 0 w 1322286"/>
                <a:gd name="T21" fmla="*/ 33372 h 1631085"/>
                <a:gd name="T22" fmla="*/ 2525503 w 1322286"/>
                <a:gd name="T23" fmla="*/ 9774 h 1631085"/>
                <a:gd name="T24" fmla="*/ 8622745 w 1322286"/>
                <a:gd name="T25" fmla="*/ 0 h 16310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2286" h="1631085" extrusionOk="0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7175" name="Google Shape;203;p16"/>
            <p:cNvSpPr txBox="1">
              <a:spLocks noChangeArrowheads="1"/>
            </p:cNvSpPr>
            <p:nvPr/>
          </p:nvSpPr>
          <p:spPr bwMode="auto">
            <a:xfrm>
              <a:off x="1235325" y="2457826"/>
              <a:ext cx="16244079" cy="132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7200">
                  <a:solidFill>
                    <a:schemeClr val="bg1"/>
                  </a:solidFill>
                  <a:latin typeface="Playfair Display Black" charset="0"/>
                  <a:sym typeface="Playfair Display Black" charset="0"/>
                </a:rPr>
                <a:t>Вход на сайт:</a:t>
              </a:r>
              <a:endParaRPr lang="ru-RU" sz="72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79375" y="417513"/>
            <a:ext cx="6778625" cy="2425700"/>
            <a:chOff x="79236" y="418081"/>
            <a:chExt cx="6778763" cy="2425131"/>
          </a:xfrm>
        </p:grpSpPr>
        <p:grpSp>
          <p:nvGrpSpPr>
            <p:cNvPr id="8204" name="Группа 1"/>
            <p:cNvGrpSpPr>
              <a:grpSpLocks/>
            </p:cNvGrpSpPr>
            <p:nvPr/>
          </p:nvGrpSpPr>
          <p:grpSpPr bwMode="auto">
            <a:xfrm>
              <a:off x="79236" y="418081"/>
              <a:ext cx="6778763" cy="2425131"/>
              <a:chOff x="79236" y="418081"/>
              <a:chExt cx="6778763" cy="2425131"/>
            </a:xfrm>
          </p:grpSpPr>
          <p:sp>
            <p:nvSpPr>
              <p:cNvPr id="8206" name="Google Shape;192;p16"/>
              <p:cNvSpPr>
                <a:spLocks/>
              </p:cNvSpPr>
              <p:nvPr/>
            </p:nvSpPr>
            <p:spPr bwMode="auto">
              <a:xfrm>
                <a:off x="793928" y="1271587"/>
                <a:ext cx="6064071" cy="1571625"/>
              </a:xfrm>
              <a:custGeom>
                <a:avLst/>
                <a:gdLst>
                  <a:gd name="T0" fmla="*/ 7139266 w 1322286"/>
                  <a:gd name="T1" fmla="*/ 0 h 1631085"/>
                  <a:gd name="T2" fmla="*/ 120399449 w 1322286"/>
                  <a:gd name="T3" fmla="*/ 0 h 1631085"/>
                  <a:gd name="T4" fmla="*/ 125447705 w 1322286"/>
                  <a:gd name="T5" fmla="*/ 19394 h 1631085"/>
                  <a:gd name="T6" fmla="*/ 127538715 w 1322286"/>
                  <a:gd name="T7" fmla="*/ 66215 h 1631085"/>
                  <a:gd name="T8" fmla="*/ 127538715 w 1322286"/>
                  <a:gd name="T9" fmla="*/ 1392913 h 1631085"/>
                  <a:gd name="T10" fmla="*/ 125447705 w 1322286"/>
                  <a:gd name="T11" fmla="*/ 1439735 h 1631085"/>
                  <a:gd name="T12" fmla="*/ 120399449 w 1322286"/>
                  <a:gd name="T13" fmla="*/ 1459129 h 1631085"/>
                  <a:gd name="T14" fmla="*/ 7139266 w 1322286"/>
                  <a:gd name="T15" fmla="*/ 1459129 h 1631085"/>
                  <a:gd name="T16" fmla="*/ 2091010 w 1322286"/>
                  <a:gd name="T17" fmla="*/ 1439735 h 1631085"/>
                  <a:gd name="T18" fmla="*/ 0 w 1322286"/>
                  <a:gd name="T19" fmla="*/ 1392913 h 1631085"/>
                  <a:gd name="T20" fmla="*/ 0 w 1322286"/>
                  <a:gd name="T21" fmla="*/ 66215 h 1631085"/>
                  <a:gd name="T22" fmla="*/ 2091010 w 1322286"/>
                  <a:gd name="T23" fmla="*/ 19394 h 1631085"/>
                  <a:gd name="T24" fmla="*/ 7139266 w 1322286"/>
                  <a:gd name="T25" fmla="*/ 0 h 16310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22286" h="1631085" extrusionOk="0">
                    <a:moveTo>
                      <a:pt x="74018" y="0"/>
                    </a:moveTo>
                    <a:lnTo>
                      <a:pt x="1248268" y="0"/>
                    </a:lnTo>
                    <a:cubicBezTo>
                      <a:pt x="1267899" y="0"/>
                      <a:pt x="1286726" y="7798"/>
                      <a:pt x="1300607" y="21679"/>
                    </a:cubicBezTo>
                    <a:cubicBezTo>
                      <a:pt x="1314488" y="35560"/>
                      <a:pt x="1322286" y="54387"/>
                      <a:pt x="1322286" y="74018"/>
                    </a:cubicBezTo>
                    <a:lnTo>
                      <a:pt x="1322286" y="1557067"/>
                    </a:lnTo>
                    <a:cubicBezTo>
                      <a:pt x="1322286" y="1576698"/>
                      <a:pt x="1314488" y="1595524"/>
                      <a:pt x="1300607" y="1609406"/>
                    </a:cubicBezTo>
                    <a:cubicBezTo>
                      <a:pt x="1286726" y="1623287"/>
                      <a:pt x="1267899" y="1631085"/>
                      <a:pt x="1248268" y="1631085"/>
                    </a:cubicBezTo>
                    <a:lnTo>
                      <a:pt x="74018" y="1631085"/>
                    </a:lnTo>
                    <a:cubicBezTo>
                      <a:pt x="54387" y="1631085"/>
                      <a:pt x="35560" y="1623287"/>
                      <a:pt x="21679" y="1609406"/>
                    </a:cubicBezTo>
                    <a:cubicBezTo>
                      <a:pt x="7798" y="1595524"/>
                      <a:pt x="0" y="1576698"/>
                      <a:pt x="0" y="1557067"/>
                    </a:cubicBezTo>
                    <a:lnTo>
                      <a:pt x="0" y="74018"/>
                    </a:lnTo>
                    <a:cubicBezTo>
                      <a:pt x="0" y="54387"/>
                      <a:pt x="7798" y="35560"/>
                      <a:pt x="21679" y="21679"/>
                    </a:cubicBezTo>
                    <a:cubicBezTo>
                      <a:pt x="35560" y="7798"/>
                      <a:pt x="54387" y="0"/>
                      <a:pt x="74018" y="0"/>
                    </a:cubicBezTo>
                    <a:close/>
                  </a:path>
                </a:pathLst>
              </a:custGeom>
              <a:solidFill>
                <a:srgbClr val="0B1320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grpSp>
            <p:nvGrpSpPr>
              <p:cNvPr id="8207" name="Google Shape;207;p16"/>
              <p:cNvGrpSpPr>
                <a:grpSpLocks/>
              </p:cNvGrpSpPr>
              <p:nvPr/>
            </p:nvGrpSpPr>
            <p:grpSpPr bwMode="auto">
              <a:xfrm>
                <a:off x="79236" y="418081"/>
                <a:ext cx="1506046" cy="1465236"/>
                <a:chOff x="1813" y="-9525"/>
                <a:chExt cx="809173" cy="822325"/>
              </a:xfrm>
            </p:grpSpPr>
            <p:sp>
              <p:nvSpPr>
                <p:cNvPr id="8209" name="Google Shape;208;p16"/>
                <p:cNvSpPr>
                  <a:spLocks/>
                </p:cNvSpPr>
                <p:nvPr/>
              </p:nvSpPr>
              <p:spPr bwMode="auto">
                <a:xfrm>
                  <a:off x="1813" y="0"/>
                  <a:ext cx="809173" cy="812800"/>
                </a:xfrm>
                <a:custGeom>
                  <a:avLst/>
                  <a:gdLst>
                    <a:gd name="T0" fmla="*/ 404587 w 809173"/>
                    <a:gd name="T1" fmla="*/ 0 h 812800"/>
                    <a:gd name="T2" fmla="*/ 809174 w 809173"/>
                    <a:gd name="T3" fmla="*/ 406400 h 812800"/>
                    <a:gd name="T4" fmla="*/ 404587 w 809173"/>
                    <a:gd name="T5" fmla="*/ 812800 h 812800"/>
                    <a:gd name="T6" fmla="*/ 0 w 809173"/>
                    <a:gd name="T7" fmla="*/ 406400 h 812800"/>
                    <a:gd name="T8" fmla="*/ 404587 w 809173"/>
                    <a:gd name="T9" fmla="*/ 0 h 8128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9173" h="812800" extrusionOk="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4DA1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ru-RU"/>
                </a:p>
              </p:txBody>
            </p:sp>
            <p:sp>
              <p:nvSpPr>
                <p:cNvPr id="8210" name="Google Shape;209;p16"/>
                <p:cNvSpPr txBox="1">
                  <a:spLocks noChangeArrowheads="1"/>
                </p:cNvSpPr>
                <p:nvPr/>
              </p:nvSpPr>
              <p:spPr bwMode="auto">
                <a:xfrm>
                  <a:off x="76200" y="-9525"/>
                  <a:ext cx="660400" cy="746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0800" tIns="50800" rIns="50800" bIns="50800" anchor="ctr"/>
                <a:lstStyle>
                  <a:lvl1pPr eaLnBrk="0" hangingPunct="0"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40000"/>
                    </a:lnSpc>
                    <a:buClr>
                      <a:srgbClr val="000000"/>
                    </a:buClr>
                    <a:buFont typeface="Arial" charset="0"/>
                    <a:buNone/>
                  </a:pPr>
                  <a:r>
                    <a:rPr lang="ru-RU" sz="4200">
                      <a:solidFill>
                        <a:srgbClr val="F3F6FA"/>
                      </a:solidFill>
                      <a:latin typeface="Roboto" pitchFamily="2" charset="0"/>
                      <a:sym typeface="Roboto" pitchFamily="2" charset="0"/>
                    </a:rPr>
                    <a:t>4</a:t>
                  </a:r>
                  <a:endParaRPr lang="ru-RU"/>
                </a:p>
              </p:txBody>
            </p:sp>
          </p:grpSp>
          <p:pic>
            <p:nvPicPr>
              <p:cNvPr id="8208" name="Рисунок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9617" y="1559623"/>
                <a:ext cx="4968394" cy="982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1639781" y="1559225"/>
              <a:ext cx="903305" cy="98243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ru-RU" kern="0">
                <a:sym typeface="Arial"/>
              </a:endParaRPr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65088" y="3432175"/>
            <a:ext cx="14836775" cy="6411913"/>
            <a:chOff x="65220" y="3431587"/>
            <a:chExt cx="14836642" cy="6412501"/>
          </a:xfrm>
        </p:grpSpPr>
        <p:sp>
          <p:nvSpPr>
            <p:cNvPr id="8199" name="Google Shape;196;p16"/>
            <p:cNvSpPr>
              <a:spLocks/>
            </p:cNvSpPr>
            <p:nvPr/>
          </p:nvSpPr>
          <p:spPr bwMode="auto">
            <a:xfrm>
              <a:off x="751285" y="3431587"/>
              <a:ext cx="14150577" cy="6412501"/>
            </a:xfrm>
            <a:custGeom>
              <a:avLst/>
              <a:gdLst>
                <a:gd name="T0" fmla="*/ 90715929 w 1322286"/>
                <a:gd name="T1" fmla="*/ 0 h 1631085"/>
                <a:gd name="T2" fmla="*/ 1529868444 w 1322286"/>
                <a:gd name="T3" fmla="*/ 0 h 1631085"/>
                <a:gd name="T4" fmla="*/ 1594014750 w 1322286"/>
                <a:gd name="T5" fmla="*/ 1317329 h 1631085"/>
                <a:gd name="T6" fmla="*/ 1620584374 w 1322286"/>
                <a:gd name="T7" fmla="*/ 4497697 h 1631085"/>
                <a:gd name="T8" fmla="*/ 1620584374 w 1322286"/>
                <a:gd name="T9" fmla="*/ 94614965 h 1631085"/>
                <a:gd name="T10" fmla="*/ 1594014750 w 1322286"/>
                <a:gd name="T11" fmla="*/ 97795333 h 1631085"/>
                <a:gd name="T12" fmla="*/ 1529868444 w 1322286"/>
                <a:gd name="T13" fmla="*/ 99112662 h 1631085"/>
                <a:gd name="T14" fmla="*/ 90715929 w 1322286"/>
                <a:gd name="T15" fmla="*/ 99112662 h 1631085"/>
                <a:gd name="T16" fmla="*/ 26569624 w 1322286"/>
                <a:gd name="T17" fmla="*/ 97795333 h 1631085"/>
                <a:gd name="T18" fmla="*/ 0 w 1322286"/>
                <a:gd name="T19" fmla="*/ 94614965 h 1631085"/>
                <a:gd name="T20" fmla="*/ 0 w 1322286"/>
                <a:gd name="T21" fmla="*/ 4497697 h 1631085"/>
                <a:gd name="T22" fmla="*/ 26569624 w 1322286"/>
                <a:gd name="T23" fmla="*/ 1317329 h 1631085"/>
                <a:gd name="T24" fmla="*/ 90715929 w 1322286"/>
                <a:gd name="T25" fmla="*/ 0 h 16310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2286" h="1631085" extrusionOk="0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pic>
          <p:nvPicPr>
            <p:cNvPr id="8200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066" y="3847815"/>
              <a:ext cx="13533013" cy="558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1" name="Google Shape;210;p16"/>
            <p:cNvGrpSpPr>
              <a:grpSpLocks/>
            </p:cNvGrpSpPr>
            <p:nvPr/>
          </p:nvGrpSpPr>
          <p:grpSpPr bwMode="auto">
            <a:xfrm>
              <a:off x="65220" y="3431588"/>
              <a:ext cx="1463329" cy="1492285"/>
              <a:chOff x="1813" y="0"/>
              <a:chExt cx="809173" cy="812800"/>
            </a:xfrm>
          </p:grpSpPr>
          <p:sp>
            <p:nvSpPr>
              <p:cNvPr id="8202" name="Google Shape;211;p16"/>
              <p:cNvSpPr>
                <a:spLocks/>
              </p:cNvSpPr>
              <p:nvPr/>
            </p:nvSpPr>
            <p:spPr bwMode="auto">
              <a:xfrm>
                <a:off x="1813" y="0"/>
                <a:ext cx="809173" cy="812800"/>
              </a:xfrm>
              <a:custGeom>
                <a:avLst/>
                <a:gdLst>
                  <a:gd name="T0" fmla="*/ 404587 w 809173"/>
                  <a:gd name="T1" fmla="*/ 0 h 812800"/>
                  <a:gd name="T2" fmla="*/ 809174 w 809173"/>
                  <a:gd name="T3" fmla="*/ 406400 h 812800"/>
                  <a:gd name="T4" fmla="*/ 404587 w 809173"/>
                  <a:gd name="T5" fmla="*/ 812800 h 812800"/>
                  <a:gd name="T6" fmla="*/ 0 w 809173"/>
                  <a:gd name="T7" fmla="*/ 406400 h 812800"/>
                  <a:gd name="T8" fmla="*/ 404587 w 809173"/>
                  <a:gd name="T9" fmla="*/ 0 h 812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8203" name="Google Shape;212;p16"/>
              <p:cNvSpPr txBox="1">
                <a:spLocks noChangeArrowheads="1"/>
              </p:cNvSpPr>
              <p:nvPr/>
            </p:nvSpPr>
            <p:spPr bwMode="auto">
              <a:xfrm>
                <a:off x="111579" y="51047"/>
                <a:ext cx="648737" cy="653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40000"/>
                  </a:lnSpc>
                  <a:buClr>
                    <a:srgbClr val="000000"/>
                  </a:buClr>
                  <a:buFont typeface="Arial" charset="0"/>
                  <a:buNone/>
                </a:pPr>
                <a:r>
                  <a:rPr lang="ru-RU" sz="4200">
                    <a:solidFill>
                      <a:srgbClr val="F3F6FA"/>
                    </a:solidFill>
                    <a:latin typeface="Roboto" pitchFamily="2" charset="0"/>
                    <a:sym typeface="Roboto" pitchFamily="2" charset="0"/>
                  </a:rPr>
                  <a:t>5</a:t>
                </a:r>
                <a:endParaRPr lang="ru-RU"/>
              </a:p>
            </p:txBody>
          </p:sp>
        </p:grp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2090738" y="166688"/>
            <a:ext cx="16244887" cy="1346200"/>
            <a:chOff x="1235325" y="2442302"/>
            <a:chExt cx="16244079" cy="1345119"/>
          </a:xfrm>
        </p:grpSpPr>
        <p:sp>
          <p:nvSpPr>
            <p:cNvPr id="8197" name="Google Shape;192;p16"/>
            <p:cNvSpPr>
              <a:spLocks/>
            </p:cNvSpPr>
            <p:nvPr/>
          </p:nvSpPr>
          <p:spPr bwMode="auto">
            <a:xfrm>
              <a:off x="6128389" y="2442302"/>
              <a:ext cx="6457949" cy="1250712"/>
            </a:xfrm>
            <a:custGeom>
              <a:avLst/>
              <a:gdLst>
                <a:gd name="T0" fmla="*/ 8622745 w 1322286"/>
                <a:gd name="T1" fmla="*/ 0 h 1631085"/>
                <a:gd name="T2" fmla="*/ 145417086 w 1322286"/>
                <a:gd name="T3" fmla="*/ 0 h 1631085"/>
                <a:gd name="T4" fmla="*/ 151514328 w 1322286"/>
                <a:gd name="T5" fmla="*/ 9774 h 1631085"/>
                <a:gd name="T6" fmla="*/ 154039831 w 1322286"/>
                <a:gd name="T7" fmla="*/ 33372 h 1631085"/>
                <a:gd name="T8" fmla="*/ 154039831 w 1322286"/>
                <a:gd name="T9" fmla="*/ 702020 h 1631085"/>
                <a:gd name="T10" fmla="*/ 151514328 w 1322286"/>
                <a:gd name="T11" fmla="*/ 725617 h 1631085"/>
                <a:gd name="T12" fmla="*/ 145417086 w 1322286"/>
                <a:gd name="T13" fmla="*/ 735392 h 1631085"/>
                <a:gd name="T14" fmla="*/ 8622745 w 1322286"/>
                <a:gd name="T15" fmla="*/ 735392 h 1631085"/>
                <a:gd name="T16" fmla="*/ 2525503 w 1322286"/>
                <a:gd name="T17" fmla="*/ 725617 h 1631085"/>
                <a:gd name="T18" fmla="*/ 0 w 1322286"/>
                <a:gd name="T19" fmla="*/ 702020 h 1631085"/>
                <a:gd name="T20" fmla="*/ 0 w 1322286"/>
                <a:gd name="T21" fmla="*/ 33372 h 1631085"/>
                <a:gd name="T22" fmla="*/ 2525503 w 1322286"/>
                <a:gd name="T23" fmla="*/ 9774 h 1631085"/>
                <a:gd name="T24" fmla="*/ 8622745 w 1322286"/>
                <a:gd name="T25" fmla="*/ 0 h 16310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2286" h="1631085" extrusionOk="0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8198" name="Google Shape;203;p16"/>
            <p:cNvSpPr txBox="1">
              <a:spLocks noChangeArrowheads="1"/>
            </p:cNvSpPr>
            <p:nvPr/>
          </p:nvSpPr>
          <p:spPr bwMode="auto">
            <a:xfrm>
              <a:off x="1235325" y="2457826"/>
              <a:ext cx="16244079" cy="132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>
                  <a:srgbClr val="000000"/>
                </a:buClr>
                <a:buFont typeface="Arial" charset="0"/>
                <a:buNone/>
              </a:pPr>
              <a:r>
                <a:rPr lang="ru-RU" sz="7200">
                  <a:solidFill>
                    <a:schemeClr val="bg1"/>
                  </a:solidFill>
                  <a:latin typeface="Playfair Display Black" charset="0"/>
                  <a:sym typeface="Playfair Display Black" charset="0"/>
                </a:rPr>
                <a:t>Вход на сайт:</a:t>
              </a:r>
              <a:endParaRPr lang="ru-RU" sz="72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oogle Shape;324;p20"/>
          <p:cNvGrpSpPr>
            <a:grpSpLocks/>
          </p:cNvGrpSpPr>
          <p:nvPr/>
        </p:nvGrpSpPr>
        <p:grpSpPr bwMode="auto">
          <a:xfrm>
            <a:off x="1028700" y="884238"/>
            <a:ext cx="16230600" cy="8374062"/>
            <a:chOff x="0" y="-38100"/>
            <a:chExt cx="4274726" cy="2205567"/>
          </a:xfrm>
        </p:grpSpPr>
        <p:sp>
          <p:nvSpPr>
            <p:cNvPr id="9252" name="Google Shape;325;p20"/>
            <p:cNvSpPr>
              <a:spLocks/>
            </p:cNvSpPr>
            <p:nvPr/>
          </p:nvSpPr>
          <p:spPr bwMode="auto">
            <a:xfrm>
              <a:off x="0" y="0"/>
              <a:ext cx="4274726" cy="2167467"/>
            </a:xfrm>
            <a:custGeom>
              <a:avLst/>
              <a:gdLst>
                <a:gd name="T0" fmla="*/ 22896 w 4274726"/>
                <a:gd name="T1" fmla="*/ 0 h 2167467"/>
                <a:gd name="T2" fmla="*/ 4251830 w 4274726"/>
                <a:gd name="T3" fmla="*/ 0 h 2167467"/>
                <a:gd name="T4" fmla="*/ 4274726 w 4274726"/>
                <a:gd name="T5" fmla="*/ 22896 h 2167467"/>
                <a:gd name="T6" fmla="*/ 4274726 w 4274726"/>
                <a:gd name="T7" fmla="*/ 2144571 h 2167467"/>
                <a:gd name="T8" fmla="*/ 4268020 w 4274726"/>
                <a:gd name="T9" fmla="*/ 2160761 h 2167467"/>
                <a:gd name="T10" fmla="*/ 4251830 w 4274726"/>
                <a:gd name="T11" fmla="*/ 2167467 h 2167467"/>
                <a:gd name="T12" fmla="*/ 22896 w 4274726"/>
                <a:gd name="T13" fmla="*/ 2167467 h 2167467"/>
                <a:gd name="T14" fmla="*/ 6706 w 4274726"/>
                <a:gd name="T15" fmla="*/ 2160761 h 2167467"/>
                <a:gd name="T16" fmla="*/ 0 w 4274726"/>
                <a:gd name="T17" fmla="*/ 2144571 h 2167467"/>
                <a:gd name="T18" fmla="*/ 0 w 4274726"/>
                <a:gd name="T19" fmla="*/ 22896 h 2167467"/>
                <a:gd name="T20" fmla="*/ 6706 w 4274726"/>
                <a:gd name="T21" fmla="*/ 6706 h 2167467"/>
                <a:gd name="T22" fmla="*/ 22896 w 4274726"/>
                <a:gd name="T23" fmla="*/ 0 h 21674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9253" name="Google Shape;326;p20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48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1339850" y="762000"/>
            <a:ext cx="2670175" cy="22669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3856" kern="0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01.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0" name="Google Shape;328;p20"/>
          <p:cNvSpPr txBox="1">
            <a:spLocks noChangeArrowheads="1"/>
          </p:cNvSpPr>
          <p:nvPr/>
        </p:nvSpPr>
        <p:spPr bwMode="auto">
          <a:xfrm>
            <a:off x="4638675" y="2446338"/>
            <a:ext cx="9909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5400">
                <a:solidFill>
                  <a:srgbClr val="F3F6FA"/>
                </a:solidFill>
                <a:latin typeface="Playfair Display Black" charset="0"/>
                <a:sym typeface="Playfair Display Black" charset="0"/>
              </a:rPr>
              <a:t>Библиотека верифицированных материалов</a:t>
            </a:r>
            <a:endParaRPr lang="ru-RU" sz="700"/>
          </a:p>
        </p:txBody>
      </p:sp>
      <p:grpSp>
        <p:nvGrpSpPr>
          <p:cNvPr id="9221" name="Google Shape;329;p20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9243" name="Google Shape;33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9250" name="Google Shape;33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51" name="Google Shape;33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9244" name="Google Shape;33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9248" name="Google Shape;33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49" name="Google Shape;33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9245" name="Google Shape;33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9246" name="Google Shape;33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47" name="Google Shape;33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9222" name="Google Shape;339;p20"/>
          <p:cNvGrpSpPr>
            <a:grpSpLocks/>
          </p:cNvGrpSpPr>
          <p:nvPr/>
        </p:nvGrpSpPr>
        <p:grpSpPr bwMode="auto">
          <a:xfrm rot="10800000">
            <a:off x="13557250" y="-3278188"/>
            <a:ext cx="6999288" cy="8613776"/>
            <a:chOff x="0" y="0"/>
            <a:chExt cx="9332874" cy="11486614"/>
          </a:xfrm>
        </p:grpSpPr>
        <p:grpSp>
          <p:nvGrpSpPr>
            <p:cNvPr id="9234" name="Google Shape;340;p20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9241" name="Google Shape;341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42" name="Google Shape;342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9235" name="Google Shape;343;p20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9239" name="Google Shape;344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40" name="Google Shape;345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9236" name="Google Shape;346;p20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9237" name="Google Shape;347;p20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9238" name="Google Shape;348;p20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cxnSp>
        <p:nvCxnSpPr>
          <p:cNvPr id="9223" name="Google Shape;349;p20"/>
          <p:cNvCxnSpPr>
            <a:cxnSpLocks noChangeShapeType="1"/>
          </p:cNvCxnSpPr>
          <p:nvPr/>
        </p:nvCxnSpPr>
        <p:spPr bwMode="auto">
          <a:xfrm>
            <a:off x="4638675" y="2246313"/>
            <a:ext cx="9799638" cy="0"/>
          </a:xfrm>
          <a:prstGeom prst="straightConnector1">
            <a:avLst/>
          </a:prstGeom>
          <a:noFill/>
          <a:ln w="38100">
            <a:solidFill>
              <a:srgbClr val="F3F6F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24" name="Google Shape;350;p20"/>
          <p:cNvGrpSpPr>
            <a:grpSpLocks/>
          </p:cNvGrpSpPr>
          <p:nvPr/>
        </p:nvGrpSpPr>
        <p:grpSpPr bwMode="auto">
          <a:xfrm>
            <a:off x="15225713" y="2079625"/>
            <a:ext cx="406400" cy="409575"/>
            <a:chOff x="1813" y="0"/>
            <a:chExt cx="809173" cy="812800"/>
          </a:xfrm>
        </p:grpSpPr>
        <p:sp>
          <p:nvSpPr>
            <p:cNvPr id="9232" name="Google Shape;351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9233" name="Google Shape;352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225" name="Google Shape;353;p20"/>
          <p:cNvGrpSpPr>
            <a:grpSpLocks/>
          </p:cNvGrpSpPr>
          <p:nvPr/>
        </p:nvGrpSpPr>
        <p:grpSpPr bwMode="auto">
          <a:xfrm>
            <a:off x="15789275" y="2079625"/>
            <a:ext cx="407988" cy="409575"/>
            <a:chOff x="1813" y="0"/>
            <a:chExt cx="809173" cy="812800"/>
          </a:xfrm>
        </p:grpSpPr>
        <p:sp>
          <p:nvSpPr>
            <p:cNvPr id="9230" name="Google Shape;354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9231" name="Google Shape;355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226" name="Google Shape;356;p20"/>
          <p:cNvGrpSpPr>
            <a:grpSpLocks/>
          </p:cNvGrpSpPr>
          <p:nvPr/>
        </p:nvGrpSpPr>
        <p:grpSpPr bwMode="auto">
          <a:xfrm>
            <a:off x="16351250" y="2079625"/>
            <a:ext cx="406400" cy="409575"/>
            <a:chOff x="1813" y="0"/>
            <a:chExt cx="809173" cy="812800"/>
          </a:xfrm>
        </p:grpSpPr>
        <p:sp>
          <p:nvSpPr>
            <p:cNvPr id="9228" name="Google Shape;357;p20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9229" name="Google Shape;358;p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9227" name="Google Shape;328;p20"/>
          <p:cNvSpPr txBox="1">
            <a:spLocks noChangeArrowheads="1"/>
          </p:cNvSpPr>
          <p:nvPr/>
        </p:nvSpPr>
        <p:spPr bwMode="auto">
          <a:xfrm>
            <a:off x="7148513" y="5980113"/>
            <a:ext cx="9909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5400">
                <a:solidFill>
                  <a:srgbClr val="6600CC"/>
                </a:solidFill>
                <a:latin typeface="Playfair Display Black" charset="0"/>
                <a:sym typeface="Playfair Display Black" charset="0"/>
              </a:rPr>
              <a:t>Контент Академии Минпросвящения России</a:t>
            </a:r>
            <a:endParaRPr lang="ru-RU" sz="70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411;p22"/>
          <p:cNvSpPr txBox="1">
            <a:spLocks noChangeArrowheads="1"/>
          </p:cNvSpPr>
          <p:nvPr/>
        </p:nvSpPr>
        <p:spPr bwMode="auto">
          <a:xfrm>
            <a:off x="1028700" y="884238"/>
            <a:ext cx="30861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48000"/>
              </a:lnSpc>
              <a:buClr>
                <a:srgbClr val="000000"/>
              </a:buClr>
              <a:buFont typeface="Arial" charset="0"/>
              <a:buNone/>
            </a:pPr>
            <a:endParaRPr lang="ru-RU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0243" name="Google Shape;415;p22"/>
          <p:cNvGrpSpPr>
            <a:grpSpLocks/>
          </p:cNvGrpSpPr>
          <p:nvPr/>
        </p:nvGrpSpPr>
        <p:grpSpPr bwMode="auto">
          <a:xfrm>
            <a:off x="15395575" y="474663"/>
            <a:ext cx="406400" cy="409575"/>
            <a:chOff x="1813" y="0"/>
            <a:chExt cx="809173" cy="812800"/>
          </a:xfrm>
        </p:grpSpPr>
        <p:sp>
          <p:nvSpPr>
            <p:cNvPr id="10265" name="Google Shape;416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0266" name="Google Shape;417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0244" name="Google Shape;418;p22"/>
          <p:cNvGrpSpPr>
            <a:grpSpLocks/>
          </p:cNvGrpSpPr>
          <p:nvPr/>
        </p:nvGrpSpPr>
        <p:grpSpPr bwMode="auto">
          <a:xfrm>
            <a:off x="15959138" y="474663"/>
            <a:ext cx="406400" cy="409575"/>
            <a:chOff x="1813" y="0"/>
            <a:chExt cx="809173" cy="812800"/>
          </a:xfrm>
        </p:grpSpPr>
        <p:sp>
          <p:nvSpPr>
            <p:cNvPr id="10263" name="Google Shape;419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0264" name="Google Shape;420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0245" name="Google Shape;421;p22"/>
          <p:cNvGrpSpPr>
            <a:grpSpLocks/>
          </p:cNvGrpSpPr>
          <p:nvPr/>
        </p:nvGrpSpPr>
        <p:grpSpPr bwMode="auto">
          <a:xfrm>
            <a:off x="16519525" y="474663"/>
            <a:ext cx="407988" cy="409575"/>
            <a:chOff x="1813" y="0"/>
            <a:chExt cx="809173" cy="812800"/>
          </a:xfrm>
        </p:grpSpPr>
        <p:sp>
          <p:nvSpPr>
            <p:cNvPr id="10261" name="Google Shape;422;p22"/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10262" name="Google Shape;423;p22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algn="ctr" eaLnBrk="1" hangingPunct="1">
                <a:lnSpc>
                  <a:spcPct val="187000"/>
                </a:lnSpc>
                <a:buClr>
                  <a:srgbClr val="000000"/>
                </a:buClr>
                <a:buFont typeface="Arial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0246" name="Google Shape;424;p22"/>
          <p:cNvGrpSpPr>
            <a:grpSpLocks/>
          </p:cNvGrpSpPr>
          <p:nvPr/>
        </p:nvGrpSpPr>
        <p:grpSpPr bwMode="auto">
          <a:xfrm>
            <a:off x="-3233738" y="5980113"/>
            <a:ext cx="6999288" cy="8613775"/>
            <a:chOff x="0" y="0"/>
            <a:chExt cx="9332874" cy="11486614"/>
          </a:xfrm>
        </p:grpSpPr>
        <p:grpSp>
          <p:nvGrpSpPr>
            <p:cNvPr id="10252" name="Google Shape;425;p22"/>
            <p:cNvGrpSpPr>
              <a:grpSpLocks/>
            </p:cNvGrpSpPr>
            <p:nvPr/>
          </p:nvGrpSpPr>
          <p:grpSpPr bwMode="auto"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10259" name="Google Shape;426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4DA1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0260" name="Google Shape;427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0253" name="Google Shape;428;p22"/>
            <p:cNvGrpSpPr>
              <a:grpSpLocks/>
            </p:cNvGrpSpPr>
            <p:nvPr/>
          </p:nvGrpSpPr>
          <p:grpSpPr bwMode="auto"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10257" name="Google Shape;429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FF9F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0258" name="Google Shape;430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0254" name="Google Shape;431;p22"/>
            <p:cNvGrpSpPr>
              <a:grpSpLocks/>
            </p:cNvGrpSpPr>
            <p:nvPr/>
          </p:nvGrpSpPr>
          <p:grpSpPr bwMode="auto"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10255" name="Google Shape;432;p22"/>
              <p:cNvSpPr>
                <a:spLocks/>
              </p:cNvSpPr>
              <p:nvPr/>
            </p:nvSpPr>
            <p:spPr bwMode="auto">
              <a:xfrm>
                <a:off x="0" y="0"/>
                <a:ext cx="660400" cy="812800"/>
              </a:xfrm>
              <a:custGeom>
                <a:avLst/>
                <a:gdLst>
                  <a:gd name="T0" fmla="*/ 220252 w 660400"/>
                  <a:gd name="T1" fmla="*/ 19070 h 812800"/>
                  <a:gd name="T2" fmla="*/ 330378 w 660400"/>
                  <a:gd name="T3" fmla="*/ 0 h 812800"/>
                  <a:gd name="T4" fmla="*/ 438009 w 660400"/>
                  <a:gd name="T5" fmla="*/ 17990 h 812800"/>
                  <a:gd name="T6" fmla="*/ 440148 w 660400"/>
                  <a:gd name="T7" fmla="*/ 18710 h 812800"/>
                  <a:gd name="T8" fmla="*/ 660400 w 660400"/>
                  <a:gd name="T9" fmla="*/ 328502 h 812800"/>
                  <a:gd name="T10" fmla="*/ 660400 w 660400"/>
                  <a:gd name="T11" fmla="*/ 812800 h 812800"/>
                  <a:gd name="T12" fmla="*/ 0 w 660400"/>
                  <a:gd name="T13" fmla="*/ 812800 h 812800"/>
                  <a:gd name="T14" fmla="*/ 0 w 660400"/>
                  <a:gd name="T15" fmla="*/ 328861 h 812800"/>
                  <a:gd name="T16" fmla="*/ 220252 w 660400"/>
                  <a:gd name="T17" fmla="*/ 19070 h 8128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400" h="812800" extrusionOk="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6874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/>
              <a:p>
                <a:endParaRPr lang="ru-RU"/>
              </a:p>
            </p:txBody>
          </p:sp>
          <p:sp>
            <p:nvSpPr>
              <p:cNvPr id="10256" name="Google Shape;433;p22"/>
              <p:cNvSpPr txBox="1">
                <a:spLocks noChangeArrowheads="1"/>
              </p:cNvSpPr>
              <p:nvPr/>
            </p:nvSpPr>
            <p:spPr bwMode="auto"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 eaLnBrk="1" hangingPunct="1">
                  <a:lnSpc>
                    <a:spcPct val="187000"/>
                  </a:lnSpc>
                  <a:buClr>
                    <a:srgbClr val="000000"/>
                  </a:buClr>
                  <a:buFont typeface="Arial" charset="0"/>
                  <a:buNone/>
                </a:pPr>
                <a:endParaRPr lang="ru-RU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88" y="1028700"/>
            <a:ext cx="15647987" cy="82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925" y="6981825"/>
            <a:ext cx="3048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6855" y="1028699"/>
            <a:ext cx="15648120" cy="8229601"/>
          </a:xfrm>
          <a:prstGeom prst="rect">
            <a:avLst/>
          </a:prstGeom>
          <a:noFill/>
          <a:ln w="76200"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296</Words>
  <Application>Microsoft Office PowerPoint</Application>
  <PresentationFormat>Произвольный</PresentationFormat>
  <Paragraphs>65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Playfair Display Black</vt:lpstr>
      <vt:lpstr>Roboto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</dc:creator>
  <cp:lastModifiedBy>User</cp:lastModifiedBy>
  <cp:revision>79</cp:revision>
  <dcterms:modified xsi:type="dcterms:W3CDTF">2024-10-28T03:40:29Z</dcterms:modified>
</cp:coreProperties>
</file>