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21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0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5171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79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3893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645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109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50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40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72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36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26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70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19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95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A419-770B-4046-98BA-D64BCF8CD636}" type="datetimeFigureOut">
              <a:rPr lang="ru-RU" smtClean="0"/>
              <a:t>04.11.2019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F139BD-84EB-42A2-AC2B-D480D698EB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43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2674" y="2971204"/>
            <a:ext cx="7766936" cy="16463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Методика решения задач по теме «Принципы адресации в сети Интернет»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4400" i="1" dirty="0" smtClean="0">
                <a:solidFill>
                  <a:schemeClr val="accent2">
                    <a:lumMod val="50000"/>
                  </a:schemeClr>
                </a:solidFill>
              </a:rPr>
              <a:t>(задание №7)</a:t>
            </a:r>
            <a:endParaRPr lang="ru-RU" sz="4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1454" y="0"/>
            <a:ext cx="8371029" cy="1096899"/>
          </a:xfrm>
        </p:spPr>
        <p:txBody>
          <a:bodyPr/>
          <a:lstStyle/>
          <a:p>
            <a:r>
              <a:rPr lang="ru-RU" dirty="0" smtClean="0"/>
              <a:t>Методика решения заданий ГИА в 9 классах с учётом изменений в </a:t>
            </a:r>
            <a:r>
              <a:rPr lang="ru-RU" dirty="0" err="1" smtClean="0"/>
              <a:t>КИМах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21453" y="5097887"/>
            <a:ext cx="8371029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</a:rPr>
              <a:t>Евстифеев Николай Олегович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Учитель информатики МАОУ «Гимназии №80 </a:t>
            </a:r>
            <a:r>
              <a:rPr lang="ru-RU" dirty="0" err="1" smtClean="0">
                <a:solidFill>
                  <a:schemeClr val="tx1"/>
                </a:solidFill>
              </a:rPr>
              <a:t>г.Челябинска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6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724" y="648237"/>
            <a:ext cx="8596668" cy="1320800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Задание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№7 </a:t>
            </a:r>
            <a:r>
              <a:rPr lang="ru-RU" i="1" dirty="0" smtClean="0">
                <a:solidFill>
                  <a:schemeClr val="tx1"/>
                </a:solidFill>
              </a:rPr>
              <a:t/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Принципы </a:t>
            </a:r>
            <a:r>
              <a:rPr lang="ru-RU" dirty="0">
                <a:solidFill>
                  <a:schemeClr val="tx1"/>
                </a:solidFill>
              </a:rPr>
              <a:t>адресации в сети Интернет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878" y="2134831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Код проверяемых элементов содержания (КЭС): 2.7.3</a:t>
            </a:r>
          </a:p>
          <a:p>
            <a:r>
              <a:rPr lang="ru-RU" sz="2400" dirty="0" smtClean="0"/>
              <a:t>Коды требования к уровню подготовки выпускников: 3.4 </a:t>
            </a:r>
          </a:p>
          <a:p>
            <a:r>
              <a:rPr lang="ru-RU" sz="2400" dirty="0" smtClean="0"/>
              <a:t>Уровень сложности: Б (базовый)</a:t>
            </a:r>
          </a:p>
          <a:p>
            <a:r>
              <a:rPr lang="ru-RU" sz="2400" dirty="0" smtClean="0"/>
              <a:t>Примерное время выполнения: 3 минуты</a:t>
            </a:r>
          </a:p>
          <a:p>
            <a:r>
              <a:rPr lang="ru-RU" sz="2400" dirty="0" smtClean="0"/>
              <a:t>Максимальный балл: 1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494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362941" cy="13208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№7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адресации в сети Интернет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-2" y="1245898"/>
            <a:ext cx="12192002" cy="5612102"/>
            <a:chOff x="-2" y="1245898"/>
            <a:chExt cx="12192002" cy="5612102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2"/>
            <a:srcRect b="63569"/>
            <a:stretch/>
          </p:blipFill>
          <p:spPr>
            <a:xfrm>
              <a:off x="-2" y="1245898"/>
              <a:ext cx="12192001" cy="833728"/>
            </a:xfrm>
            <a:prstGeom prst="rect">
              <a:avLst/>
            </a:prstGeom>
          </p:spPr>
        </p:pic>
        <p:grpSp>
          <p:nvGrpSpPr>
            <p:cNvPr id="8" name="Группа 7"/>
            <p:cNvGrpSpPr/>
            <p:nvPr/>
          </p:nvGrpSpPr>
          <p:grpSpPr>
            <a:xfrm>
              <a:off x="3136902" y="2079627"/>
              <a:ext cx="9055098" cy="4778373"/>
              <a:chOff x="3136902" y="2079627"/>
              <a:chExt cx="9055098" cy="4778373"/>
            </a:xfrm>
          </p:grpSpPr>
          <p:pic>
            <p:nvPicPr>
              <p:cNvPr id="5" name="Рисунок 4"/>
              <p:cNvPicPr>
                <a:picLocks noChangeAspect="1"/>
              </p:cNvPicPr>
              <p:nvPr/>
            </p:nvPicPr>
            <p:blipFill rotWithShape="1">
              <a:blip r:embed="rId2"/>
              <a:srcRect t="37611"/>
              <a:stretch/>
            </p:blipFill>
            <p:spPr>
              <a:xfrm>
                <a:off x="3136902" y="3214687"/>
                <a:ext cx="9055098" cy="1535112"/>
              </a:xfrm>
              <a:prstGeom prst="rect">
                <a:avLst/>
              </a:prstGeom>
            </p:spPr>
          </p:pic>
          <p:pic>
            <p:nvPicPr>
              <p:cNvPr id="6" name="Рисунок 5"/>
              <p:cNvPicPr>
                <a:picLocks noChangeAspect="1"/>
              </p:cNvPicPr>
              <p:nvPr/>
            </p:nvPicPr>
            <p:blipFill rotWithShape="1">
              <a:blip r:embed="rId3"/>
              <a:srcRect b="72551"/>
              <a:stretch/>
            </p:blipFill>
            <p:spPr>
              <a:xfrm>
                <a:off x="4408360" y="2079627"/>
                <a:ext cx="7783640" cy="1135060"/>
              </a:xfrm>
              <a:prstGeom prst="rect">
                <a:avLst/>
              </a:prstGeom>
            </p:spPr>
          </p:pic>
          <p:pic>
            <p:nvPicPr>
              <p:cNvPr id="7" name="Рисунок 6"/>
              <p:cNvPicPr>
                <a:picLocks noChangeAspect="1"/>
              </p:cNvPicPr>
              <p:nvPr/>
            </p:nvPicPr>
            <p:blipFill rotWithShape="1">
              <a:blip r:embed="rId3"/>
              <a:srcRect t="38632"/>
              <a:stretch/>
            </p:blipFill>
            <p:spPr>
              <a:xfrm>
                <a:off x="4408360" y="4749799"/>
                <a:ext cx="7783640" cy="210820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4188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362941" cy="13208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№7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адресации в сети Интернет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947737"/>
            <a:ext cx="12256843" cy="267176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09403" y="4092224"/>
            <a:ext cx="1588789" cy="598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Протокол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780597" y="4092224"/>
            <a:ext cx="865128" cy="598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://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791927" y="4094720"/>
            <a:ext cx="2418868" cy="598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сервер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70928" y="4097068"/>
            <a:ext cx="452458" cy="598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/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83519" y="4094720"/>
            <a:ext cx="2464126" cy="598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</a:t>
            </a:r>
            <a:r>
              <a:rPr lang="ru-RU" sz="2000" dirty="0" smtClean="0"/>
              <a:t>олное имя файла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64993" y="4681300"/>
            <a:ext cx="125547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http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47231" y="4728875"/>
            <a:ext cx="98456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://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62718" y="4683757"/>
            <a:ext cx="26372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ravels.ru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92105" y="4728874"/>
            <a:ext cx="48122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64886" y="4690794"/>
            <a:ext cx="25827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home.jpg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453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362941" cy="13208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№7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адресации в сети Интернет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8474"/>
          <a:stretch/>
        </p:blipFill>
        <p:spPr>
          <a:xfrm>
            <a:off x="201882" y="1183520"/>
            <a:ext cx="11990118" cy="278391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43794" y="3293032"/>
            <a:ext cx="4076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ftp://presentation.edu/work/pig.pdf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53" y="3293032"/>
            <a:ext cx="1223158" cy="41563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00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9362941" cy="13208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№7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адресации в сети Интернет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8550" y="1213930"/>
            <a:ext cx="942109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yandex-sans"/>
              </a:rPr>
              <a:t>Файл </a:t>
            </a:r>
            <a:r>
              <a:rPr lang="ru-RU" sz="2800" b="1" dirty="0">
                <a:solidFill>
                  <a:srgbClr val="000000"/>
                </a:solidFill>
                <a:latin typeface="yandex-sans"/>
              </a:rPr>
              <a:t>pig.pdf</a:t>
            </a:r>
            <a:r>
              <a:rPr lang="ru-RU" sz="2800" dirty="0">
                <a:solidFill>
                  <a:srgbClr val="000000"/>
                </a:solidFill>
                <a:latin typeface="yandex-sans"/>
              </a:rPr>
              <a:t> был выложен в интернете по адресу </a:t>
            </a:r>
            <a:r>
              <a:rPr lang="ru-RU" sz="2800" b="1" dirty="0">
                <a:solidFill>
                  <a:srgbClr val="000000"/>
                </a:solidFill>
                <a:latin typeface="yandex-sans"/>
              </a:rPr>
              <a:t>http://mypigs.ru/pig.pdf</a:t>
            </a:r>
            <a:r>
              <a:rPr lang="ru-RU" sz="2800" dirty="0">
                <a:solidFill>
                  <a:srgbClr val="000000"/>
                </a:solidFill>
                <a:latin typeface="yandex-sans"/>
              </a:rPr>
              <a:t>.</a:t>
            </a:r>
          </a:p>
          <a:p>
            <a:r>
              <a:rPr lang="ru-RU" sz="2800" dirty="0">
                <a:solidFill>
                  <a:srgbClr val="000000"/>
                </a:solidFill>
                <a:latin typeface="yandex-sans"/>
              </a:rPr>
              <a:t>Потом его переместили в каталог </a:t>
            </a:r>
            <a:r>
              <a:rPr lang="ru-RU" sz="2800" b="1" dirty="0" err="1">
                <a:solidFill>
                  <a:srgbClr val="000000"/>
                </a:solidFill>
                <a:latin typeface="yandex-sans"/>
              </a:rPr>
              <a:t>work</a:t>
            </a:r>
            <a:r>
              <a:rPr lang="ru-RU" sz="2800" b="1" dirty="0">
                <a:solidFill>
                  <a:srgbClr val="000000"/>
                </a:solidFill>
                <a:latin typeface="yandex-sans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yandex-sans"/>
              </a:rPr>
              <a:t>на этом же сайте. </a:t>
            </a:r>
            <a:r>
              <a:rPr lang="ru-RU" sz="2800" dirty="0">
                <a:solidFill>
                  <a:srgbClr val="000000"/>
                </a:solidFill>
                <a:latin typeface="yandex-sans"/>
              </a:rPr>
              <a:t>Имя файла не изменилось.</a:t>
            </a:r>
          </a:p>
          <a:p>
            <a:r>
              <a:rPr lang="ru-RU" sz="2800" dirty="0">
                <a:solidFill>
                  <a:srgbClr val="000000"/>
                </a:solidFill>
                <a:latin typeface="yandex-sans"/>
              </a:rPr>
              <a:t>Укажите новый адрес указанного файла.</a:t>
            </a:r>
            <a:endParaRPr lang="ru-RU" sz="2800" b="0" i="0" dirty="0">
              <a:solidFill>
                <a:srgbClr val="000000"/>
              </a:solidFill>
              <a:effectLst/>
              <a:latin typeface="yandex-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39441" y="3613666"/>
            <a:ext cx="3441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http://mypigs.ru/work/pig.pdf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14400" y="3613666"/>
            <a:ext cx="1223158" cy="41563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Ответ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046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128</TotalTime>
  <Words>138</Words>
  <Application>Microsoft Office PowerPoint</Application>
  <PresentationFormat>Широкоэкранный</PresentationFormat>
  <Paragraphs>31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 3</vt:lpstr>
      <vt:lpstr>yandex-sans</vt:lpstr>
      <vt:lpstr>Грань</vt:lpstr>
      <vt:lpstr>Методика решения задач по теме «Принципы адресации в сети Интернет» (задание №7)</vt:lpstr>
      <vt:lpstr>Задание №7  Принципы адресации в сети Интернет</vt:lpstr>
      <vt:lpstr>Задание №7  Принципы адресации в сети Интернет</vt:lpstr>
      <vt:lpstr>Задание №7  Принципы адресации в сети Интернет</vt:lpstr>
      <vt:lpstr>Задание №7  Принципы адресации в сети Интернет</vt:lpstr>
      <vt:lpstr>Задание №7  Принципы адресации в сети Интернет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поиска информации в Интернете  (логика, круги Эйлера)</dc:title>
  <dc:creator>kafedra</dc:creator>
  <cp:lastModifiedBy>Николай Евстифеев</cp:lastModifiedBy>
  <cp:revision>27</cp:revision>
  <dcterms:created xsi:type="dcterms:W3CDTF">2019-10-31T05:14:31Z</dcterms:created>
  <dcterms:modified xsi:type="dcterms:W3CDTF">2019-11-04T10:43:41Z</dcterms:modified>
</cp:coreProperties>
</file>