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9" r:id="rId15"/>
    <p:sldId id="268" r:id="rId16"/>
    <p:sldId id="257" r:id="rId17"/>
    <p:sldId id="262" r:id="rId18"/>
    <p:sldId id="258" r:id="rId19"/>
    <p:sldId id="261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9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74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80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5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9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4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1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4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1719-04D8-4747-91EC-4D0D6732800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39049A-8777-434C-A294-EA78F9CD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9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400" y="1965515"/>
            <a:ext cx="9274003" cy="1646302"/>
          </a:xfrm>
        </p:spPr>
        <p:txBody>
          <a:bodyPr>
            <a:noAutofit/>
          </a:bodyPr>
          <a:lstStyle/>
          <a:p>
            <a:r>
              <a:rPr lang="ru-RU" sz="4000" dirty="0"/>
              <a:t>Внедрение в школе информационно-образовательного ресурса </a:t>
            </a:r>
            <a:r>
              <a:rPr lang="ru-RU" sz="4000" dirty="0" smtClean="0"/>
              <a:t>«</a:t>
            </a:r>
            <a:r>
              <a:rPr lang="ru-RU" sz="4000" dirty="0" err="1" smtClean="0"/>
              <a:t>ЯКласс</a:t>
            </a:r>
            <a:r>
              <a:rPr lang="ru-RU" sz="4000" dirty="0" smtClean="0"/>
              <a:t>». </a:t>
            </a:r>
            <a:br>
              <a:rPr lang="ru-RU" sz="4000" dirty="0" smtClean="0"/>
            </a:br>
            <a:r>
              <a:rPr lang="ru-RU" sz="4000" dirty="0" smtClean="0"/>
              <a:t>Из опыта работы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Яковлева </a:t>
            </a:r>
            <a:r>
              <a:rPr lang="ru-RU" sz="2400" dirty="0"/>
              <a:t>Злата Викторовна, </a:t>
            </a:r>
            <a:endParaRPr lang="ru-RU" sz="2400" dirty="0" smtClean="0"/>
          </a:p>
          <a:p>
            <a:r>
              <a:rPr lang="ru-RU" sz="2400" dirty="0" smtClean="0"/>
              <a:t>учитель </a:t>
            </a:r>
            <a:r>
              <a:rPr lang="ru-RU" sz="2400" dirty="0"/>
              <a:t>информатики и </a:t>
            </a:r>
            <a:r>
              <a:rPr lang="ru-RU" sz="2400" dirty="0" smtClean="0"/>
              <a:t>математики </a:t>
            </a:r>
          </a:p>
          <a:p>
            <a:r>
              <a:rPr lang="ru-RU" sz="2400" dirty="0" smtClean="0"/>
              <a:t>МБОУ «СОШ № 116 г. Челябинска»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28" y="3071201"/>
            <a:ext cx="1857375" cy="17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70" y="4572000"/>
            <a:ext cx="10778066" cy="622300"/>
          </a:xfrm>
        </p:spPr>
        <p:txBody>
          <a:bodyPr>
            <a:normAutofit/>
          </a:bodyPr>
          <a:lstStyle/>
          <a:p>
            <a:r>
              <a:rPr lang="ru-RU" sz="2200" dirty="0"/>
              <a:t>можно сразу же обратить внимание конкретных учащихся </a:t>
            </a:r>
            <a:r>
              <a:rPr lang="ru-RU" sz="2200" dirty="0" smtClean="0"/>
              <a:t>на </a:t>
            </a:r>
            <a:r>
              <a:rPr lang="ru-RU" sz="2200" dirty="0"/>
              <a:t>ошибки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3" y="907850"/>
            <a:ext cx="11201941" cy="3460950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9254295">
            <a:off x="10205220" y="3138054"/>
            <a:ext cx="317500" cy="3952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492062" y="2798379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44462" y="3668110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" y="440342"/>
            <a:ext cx="11841337" cy="584615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719552" y="4367048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798379" y="5060730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199290" y="5754415"/>
            <a:ext cx="1150882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1882543" cy="60325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632841" y="1639613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2467303" y="2115206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514599" y="2798380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514600" y="3531475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798379" y="4204137"/>
            <a:ext cx="693683" cy="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617"/>
            <a:ext cx="12167602" cy="44793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34" y="5410200"/>
            <a:ext cx="8596667" cy="566738"/>
          </a:xfrm>
        </p:spPr>
        <p:txBody>
          <a:bodyPr/>
          <a:lstStyle/>
          <a:p>
            <a:r>
              <a:rPr lang="ru-RU" dirty="0" smtClean="0"/>
              <a:t>Выгрузка результатов в формате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8676" y="1923393"/>
            <a:ext cx="1182414" cy="3113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по </a:t>
            </a:r>
            <a:r>
              <a:rPr lang="ru-RU" dirty="0" smtClean="0"/>
              <a:t>интеграции «</a:t>
            </a:r>
            <a:r>
              <a:rPr lang="ru-RU" dirty="0" err="1" smtClean="0"/>
              <a:t>ЯКласс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образовательный процесс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2178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семинары с </a:t>
            </a:r>
            <a:r>
              <a:rPr lang="ru-RU" sz="2400" dirty="0" smtClean="0"/>
              <a:t>учителями</a:t>
            </a:r>
            <a:endParaRPr lang="ru-RU" sz="2400" dirty="0"/>
          </a:p>
          <a:p>
            <a:r>
              <a:rPr lang="ru-RU" sz="2400" dirty="0" smtClean="0"/>
              <a:t>проводились </a:t>
            </a:r>
            <a:r>
              <a:rPr lang="ru-RU" sz="2400" dirty="0"/>
              <a:t>городские </a:t>
            </a:r>
            <a:r>
              <a:rPr lang="ru-RU" sz="2400" dirty="0" smtClean="0"/>
              <a:t>форумы</a:t>
            </a:r>
          </a:p>
          <a:p>
            <a:r>
              <a:rPr lang="ru-RU" sz="2400" dirty="0" smtClean="0"/>
              <a:t>создавалась </a:t>
            </a:r>
            <a:r>
              <a:rPr lang="ru-RU" sz="2400" dirty="0"/>
              <a:t>привязка учетных записей </a:t>
            </a:r>
            <a:r>
              <a:rPr lang="ru-RU" sz="2400" dirty="0" smtClean="0"/>
              <a:t>«</a:t>
            </a:r>
            <a:r>
              <a:rPr lang="ru-RU" sz="2400" dirty="0" err="1" smtClean="0"/>
              <a:t>ЯКласс</a:t>
            </a:r>
            <a:r>
              <a:rPr lang="ru-RU" sz="2400" dirty="0" smtClean="0"/>
              <a:t>»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к «Сетевому городу»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277" y="2160589"/>
            <a:ext cx="3384324" cy="4532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22" y="3784051"/>
            <a:ext cx="2051050" cy="2908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539" y="3789857"/>
            <a:ext cx="2014258" cy="29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5100"/>
            <a:ext cx="8591550" cy="2657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2822575"/>
            <a:ext cx="9001125" cy="31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Положение о промежуточной аттестации обучающихся МБОУ «СОШ № 116 г. Челябинска»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775198"/>
            <a:ext cx="8596312" cy="24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Положение о промежуточной аттестации обучающихся МБОУ «СОШ № 116 г. Челябинска»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8" y="2541589"/>
            <a:ext cx="9601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"/>
            <a:ext cx="8596668" cy="1320800"/>
          </a:xfrm>
        </p:spPr>
        <p:txBody>
          <a:bodyPr/>
          <a:lstStyle/>
          <a:p>
            <a:r>
              <a:rPr lang="ru-RU" dirty="0" smtClean="0"/>
              <a:t>Пробный экзамен по математике </a:t>
            </a:r>
            <a:br>
              <a:rPr lang="ru-RU" dirty="0" smtClean="0"/>
            </a:br>
            <a:r>
              <a:rPr lang="ru-RU" dirty="0" smtClean="0"/>
              <a:t>в 9-х классах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33" y="1435100"/>
            <a:ext cx="9444167" cy="53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34" y="118270"/>
            <a:ext cx="8596668" cy="1320800"/>
          </a:xfrm>
        </p:spPr>
        <p:txBody>
          <a:bodyPr/>
          <a:lstStyle/>
          <a:p>
            <a:r>
              <a:rPr lang="ru-RU" dirty="0" smtClean="0"/>
              <a:t>Пробный экзамен по математике </a:t>
            </a:r>
            <a:br>
              <a:rPr lang="ru-RU" dirty="0" smtClean="0"/>
            </a:br>
            <a:r>
              <a:rPr lang="ru-RU" dirty="0" smtClean="0"/>
              <a:t>в 9-х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070"/>
            <a:ext cx="12246356" cy="4603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43" y="1945482"/>
            <a:ext cx="59118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2" y="317085"/>
            <a:ext cx="8421275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534" y="275590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100"/>
            <a:ext cx="12200661" cy="2870200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 rot="18698012">
            <a:off x="3657600" y="4207873"/>
            <a:ext cx="431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68" y="0"/>
            <a:ext cx="5553255" cy="6858000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 rot="19145137">
            <a:off x="6146078" y="922231"/>
            <a:ext cx="414497" cy="527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8600"/>
            <a:ext cx="8422974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0" y="159927"/>
            <a:ext cx="6926047" cy="66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3" y="787086"/>
            <a:ext cx="9821583" cy="48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" y="201190"/>
            <a:ext cx="9958290" cy="64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2" y="285364"/>
            <a:ext cx="10098772" cy="61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104</Words>
  <Application>Microsoft Office PowerPoint</Application>
  <PresentationFormat>Произвольный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Внедрение в школе информационно-образовательного ресурса «ЯКласс».  Из опыта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можно сразу же обратить внимание конкретных учащихся на ошибки</vt:lpstr>
      <vt:lpstr>Презентация PowerPoint</vt:lpstr>
      <vt:lpstr>Презентация PowerPoint</vt:lpstr>
      <vt:lpstr>Выгрузка результатов в формате Excel</vt:lpstr>
      <vt:lpstr>Работа по интеграции «ЯКласс» в образовательный процесс</vt:lpstr>
      <vt:lpstr>Презентация PowerPoint</vt:lpstr>
      <vt:lpstr>Положение о промежуточной аттестации обучающихся МБОУ «СОШ № 116 г. Челябинска»</vt:lpstr>
      <vt:lpstr>Положение о промежуточной аттестации обучающихся МБОУ «СОШ № 116 г. Челябинска»</vt:lpstr>
      <vt:lpstr>Пробный экзамен по математике  в 9-х классах</vt:lpstr>
      <vt:lpstr>Пробный экзамен по математике  в 9-х классах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Промежуточная аттестация с ЯКласс: просто, быстро и эффективно</dc:title>
  <dc:creator>ноут</dc:creator>
  <cp:lastModifiedBy>Юрий</cp:lastModifiedBy>
  <cp:revision>23</cp:revision>
  <dcterms:created xsi:type="dcterms:W3CDTF">2019-04-04T18:41:54Z</dcterms:created>
  <dcterms:modified xsi:type="dcterms:W3CDTF">2019-09-10T10:43:00Z</dcterms:modified>
</cp:coreProperties>
</file>