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7" r:id="rId3"/>
    <p:sldId id="259" r:id="rId4"/>
    <p:sldId id="281" r:id="rId5"/>
    <p:sldId id="265" r:id="rId6"/>
    <p:sldId id="284" r:id="rId7"/>
    <p:sldId id="285" r:id="rId8"/>
    <p:sldId id="261" r:id="rId9"/>
    <p:sldId id="262" r:id="rId10"/>
    <p:sldId id="275" r:id="rId11"/>
    <p:sldId id="282" r:id="rId12"/>
    <p:sldId id="283" r:id="rId13"/>
    <p:sldId id="287" r:id="rId14"/>
    <p:sldId id="286" r:id="rId15"/>
    <p:sldId id="267" r:id="rId16"/>
    <p:sldId id="268" r:id="rId17"/>
    <p:sldId id="269" r:id="rId18"/>
    <p:sldId id="289" r:id="rId19"/>
    <p:sldId id="288" r:id="rId20"/>
    <p:sldId id="274" r:id="rId21"/>
    <p:sldId id="26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8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4F0FAA-4E2C-4E60-97D5-FE47A662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41" y="1738647"/>
            <a:ext cx="7894749" cy="25886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по географии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из опыта работы)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93AD57-C308-401A-A121-6A9D1CC73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984" y="4951927"/>
            <a:ext cx="8689976" cy="1133341"/>
          </a:xfrm>
        </p:spPr>
        <p:txBody>
          <a:bodyPr>
            <a:normAutofit/>
          </a:bodyPr>
          <a:lstStyle/>
          <a:p>
            <a:pPr algn="r"/>
            <a:r>
              <a:rPr lang="ru-RU" sz="24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Шайхалова</a:t>
            </a:r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Юрьевна, учитель географии </a:t>
            </a:r>
            <a:endParaRPr lang="ru-RU" sz="24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</a:t>
            </a:r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</a:p>
        </p:txBody>
      </p:sp>
      <p:pic>
        <p:nvPicPr>
          <p:cNvPr id="2050" name="Picture 2" descr="https://cf.ppt-online.org/files/slide/9/9iac4JuMN5YflSEpb7UoAOBhKrzwWZVQnkXFeG/slide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48862" r="52080" b="4776"/>
          <a:stretch/>
        </p:blipFill>
        <p:spPr bwMode="auto">
          <a:xfrm>
            <a:off x="7748789" y="-19321"/>
            <a:ext cx="4443211" cy="33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6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3.ppt-online.org/files3/slide/d/daD5gwILSsEHbufmqWcrFJNhU0tPezQ2v8K7Rp/slide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32713" r="50460" b="31160"/>
          <a:stretch/>
        </p:blipFill>
        <p:spPr bwMode="auto">
          <a:xfrm>
            <a:off x="218561" y="2556164"/>
            <a:ext cx="5731361" cy="32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Примеры заданий по содержательным блокам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«Источники географической информации» (9-12)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1683327"/>
            <a:ext cx="6019800" cy="5174673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профиля, который соответствует карте: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высота точек А и В на карте, а далее их соответствие основам профиля.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сравнивается на карте и основе профиля понижение или повышение рельефа.</a:t>
            </a:r>
          </a:p>
        </p:txBody>
      </p:sp>
    </p:spTree>
    <p:extLst>
      <p:ext uri="{BB962C8B-B14F-4D97-AF65-F5344CB8AC3E}">
        <p14:creationId xmlns:p14="http://schemas.microsoft.com/office/powerpoint/2010/main" val="175914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Примеры заданий по содержательным блокам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«Источники географической информации» (9-12)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00600" y="1620981"/>
            <a:ext cx="7391400" cy="52370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верного ответа при определении участка, который подходит для: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1.Катания на санках (лыжах)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препятствий ( кустарников, ям)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футбольное поле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ровная поверхность (рельеф)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препятствий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фруктовый сад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-южная экспозиция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дороги</a:t>
            </a:r>
          </a:p>
        </p:txBody>
      </p:sp>
      <p:pic>
        <p:nvPicPr>
          <p:cNvPr id="3074" name="Picture 2" descr="https://cf3.ppt-online.org/files3/slide/d/daD5gwILSsEHbufmqWcrFJNhU0tPezQ2v8K7Rp/slide-1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28152" r="50380" b="27545"/>
          <a:stretch/>
        </p:blipFill>
        <p:spPr bwMode="auto">
          <a:xfrm>
            <a:off x="394571" y="2634477"/>
            <a:ext cx="4177430" cy="32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618517"/>
            <a:ext cx="11984181" cy="1596177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«Материки, океаны, народы и страны» (18)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5909" y="2367092"/>
            <a:ext cx="7516089" cy="44909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читать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амплитуда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движется вверх, тогда северное полушарие, а если вниз – южное.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северное полушарие, точки С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подходят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январе температура минусовая, следовательно не подходит и точка А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климатической карте атласа для 7 класса определяем, что точка А в тропическом климате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точка В</a:t>
            </a:r>
          </a:p>
        </p:txBody>
      </p:sp>
      <p:pic>
        <p:nvPicPr>
          <p:cNvPr id="4098" name="Picture 2" descr="https://cf3.ppt-online.org/files3/slide/d/daD5gwILSsEHbufmqWcrFJNhU0tPezQ2v8K7Rp/slide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27138" r="47614" b="3795"/>
          <a:stretch/>
        </p:blipFill>
        <p:spPr bwMode="auto">
          <a:xfrm>
            <a:off x="353291" y="2003411"/>
            <a:ext cx="4177145" cy="46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1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c/CvmWUgrkLx6TKI3iBMwO7ZaHS1YQ8by0oscVefJzq/slid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05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hareslide.ru/img/thumbs/be6653c95894fd7fb440c2f8c95cbc0e-8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9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«География России» (3)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сопоставляются две карты атласа «Политико-административная» и «Почвы России»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-определяются типы почв для каждого региона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данном задании плодородие изменяется с севера на юг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Расположите регионы России по степени уменьшения естественного плодородия почв на их территории. Запишите в таблицу получившуюся последовательность цифр.</a:t>
            </a:r>
          </a:p>
        </p:txBody>
      </p:sp>
    </p:spTree>
    <p:extLst>
      <p:ext uri="{BB962C8B-B14F-4D97-AF65-F5344CB8AC3E}">
        <p14:creationId xmlns:p14="http://schemas.microsoft.com/office/powerpoint/2010/main" val="249992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«География России» (22-23)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f3.ppt-online.org/files3/slide/d/daD5gwILSsEHbufmqWcrFJNhU0tPezQ2v8K7Rp/slide-2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1637" r="40031" b="1450"/>
          <a:stretch/>
        </p:blipFill>
        <p:spPr bwMode="auto">
          <a:xfrm>
            <a:off x="0" y="1949806"/>
            <a:ext cx="4966855" cy="49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147589" y="1974273"/>
            <a:ext cx="6885084" cy="488372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-определяем что показано на горизонтальной и вертикальной оси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понятия приехавших (иммиграция) и  уехавших (эмиграция)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миграционный прирост – разница между прибывшими и убывшими</a:t>
            </a:r>
          </a:p>
        </p:txBody>
      </p:sp>
      <p:pic>
        <p:nvPicPr>
          <p:cNvPr id="5" name="Picture 2" descr="https://cf3.ppt-online.org/files3/slide/d/daD5gwILSsEHbufmqWcrFJNhU0tPezQ2v8K7Rp/slide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1637" r="40031" b="1450"/>
          <a:stretch/>
        </p:blipFill>
        <p:spPr bwMode="auto">
          <a:xfrm>
            <a:off x="0" y="1974273"/>
            <a:ext cx="4966855" cy="49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4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 «География России» (30)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Умение определять страны и регионы по их существенным признакам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817" y="2080590"/>
            <a:ext cx="7716983" cy="477740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регион России по его краткому описанию: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область расположена в Европейской части страны и граничит с зарубежными странами. Большая часть ее территории расположена за полярным кругом. Большое значение имеет наличие на ее территории железных руд и руд цветных металлов. На территории области работает крупная АЭС.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646504" y="2080591"/>
            <a:ext cx="9052807" cy="401541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выделяются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фразы.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картам атласа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регион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страна.</a:t>
            </a:r>
          </a:p>
        </p:txBody>
      </p:sp>
    </p:spTree>
    <p:extLst>
      <p:ext uri="{BB962C8B-B14F-4D97-AF65-F5344CB8AC3E}">
        <p14:creationId xmlns:p14="http://schemas.microsoft.com/office/powerpoint/2010/main" val="75098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5" y="394157"/>
            <a:ext cx="10364451" cy="958125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«Шпаргалка»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52400" y="1631509"/>
            <a:ext cx="11554497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Какой из городов находится в зоне действия циклона или антициклона.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 по синоптической карте. Рисунок циклона-антициклона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см.атлас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стр.20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антициклон (высокое давление)  - нет облаков, сухая и ясная солнечная погода без осадков.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циклон (низкое давление) – облачно, ветер, осадки.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Вопрос по синоптической карте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каком городе возможно похолодание? (Там, куда идет холодный фронт)- треугольники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каком городе возможно потепление? (Там, куда идет теплый фронт)- полукруг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7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координаты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Начинаем определять ВСЕГДА с физическая карта мира Атлас 7 класс,  Если  точка в России, тогда открываем  Атлас 8 класса. ЧЕМ БОЛЕЕ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ПОДРОБНУЮ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КАРТУ ОТКРОЕТЕ, ТЕМ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ТОЧНЕЕ ОПРЕДЕЛИТЕ КООРДИНАТЫ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Координаты: например, 40</a:t>
            </a:r>
            <a:r>
              <a:rPr kumimoji="0" lang="ru-RU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с.ш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 80</a:t>
            </a:r>
            <a:r>
              <a:rPr kumimoji="0" lang="ru-RU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Широта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северная и южная (от 0 до 90 градусов),  отсчитывается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экватора                                                       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Долгота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западная и восточная (от 0 до 180 градусов), отсчитывается от Гринвича (нулевого – около Лондона)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52400" y="1479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52400" y="394157"/>
            <a:ext cx="325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3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621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экзамене необходимо»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267691"/>
            <a:ext cx="12011891" cy="5444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Пробежать глазами весь текст, чтобы увидеть, какого типа задания в нем содержатся, это поможет настроиться на работу;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вопрос до конца и понять его смысл (характерная ошибка во время тестирования не дочитав до конца, по первым словам уже предполагают ответ и торопятся его вписать);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знаешь ответа на вопрос или не уверен, пропусти его и отметь, чтобы потом к нему вернуться;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смог в течение отведенного времени ответить на вопрос, есть смысл положиться на свою интуицию и указать наиболее вероятный вариант.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6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4217988"/>
            <a:ext cx="10350500" cy="1600200"/>
          </a:xfrm>
        </p:spPr>
        <p:txBody>
          <a:bodyPr>
            <a:normAutofit/>
          </a:bodyPr>
          <a:lstStyle/>
          <a:p>
            <a:pPr algn="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images.myshared.ru/6/769313/slide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0"/>
            <a:ext cx="10427593" cy="71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9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тодическая разработка презентации выступления на семинаре &quot;Особенности  подготовки  к   ГИА  по географии обучающихся 9 классов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8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16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1D2F81-11F2-4FD2-B20F-DB277DD39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torage.pruffme.com/user/a3e2b7bbc854c7ca20caf7aa641bc9f3/photos/f753ea1702ca9e43fd3c1ddf7484f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E46816A-0F08-4D5B-B8C1-1D08AA54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4" y="553792"/>
            <a:ext cx="6413677" cy="3053521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0617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4F0FAA-4E2C-4E60-97D5-FE47A662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4" y="1118161"/>
            <a:ext cx="7894749" cy="25886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по географии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из опыта работы)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93AD57-C308-401A-A121-6A9D1CC73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783" y="4856868"/>
            <a:ext cx="8689976" cy="1133341"/>
          </a:xfrm>
        </p:spPr>
        <p:txBody>
          <a:bodyPr>
            <a:normAutofit/>
          </a:bodyPr>
          <a:lstStyle/>
          <a:p>
            <a:pPr algn="r"/>
            <a:r>
              <a:rPr lang="ru-RU" sz="24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Шайхалова</a:t>
            </a:r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Юрьевна, учитель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</a:p>
          <a:p>
            <a:pPr algn="r"/>
            <a:r>
              <a:rPr lang="ru-RU" sz="24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«СОШ №</a:t>
            </a:r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города Челябинска»</a:t>
            </a:r>
          </a:p>
        </p:txBody>
      </p:sp>
      <p:pic>
        <p:nvPicPr>
          <p:cNvPr id="2050" name="Picture 2" descr="https://cf.ppt-online.org/files/slide/9/9iac4JuMN5YflSEpb7UoAOBhKrzwWZVQnkXFeG/slide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48862" r="52080" b="4776"/>
          <a:stretch/>
        </p:blipFill>
        <p:spPr bwMode="auto">
          <a:xfrm>
            <a:off x="7748789" y="-19321"/>
            <a:ext cx="4443211" cy="33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1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7005CB-5ABB-4380-BBED-E57AD22E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28035"/>
            <a:ext cx="10364451" cy="9401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Возможность их использования в реальной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96B1C1-2B48-4207-A887-C242B09110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909" y="1790163"/>
            <a:ext cx="11938715" cy="489397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90BA614-45CE-4516-8A11-5CBD25C1F124}"/>
              </a:ext>
            </a:extLst>
          </p:cNvPr>
          <p:cNvSpPr/>
          <p:nvPr/>
        </p:nvSpPr>
        <p:spPr>
          <a:xfrm>
            <a:off x="334851" y="2261559"/>
            <a:ext cx="32712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951517C-2019-44E6-B116-3B55CF8C227A}"/>
              </a:ext>
            </a:extLst>
          </p:cNvPr>
          <p:cNvCxnSpPr/>
          <p:nvPr/>
        </p:nvCxnSpPr>
        <p:spPr>
          <a:xfrm flipV="1">
            <a:off x="3606085" y="1468193"/>
            <a:ext cx="1378038" cy="1043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8C52A11-0D02-4A70-9965-1D818933CE99}"/>
              </a:ext>
            </a:extLst>
          </p:cNvPr>
          <p:cNvCxnSpPr>
            <a:cxnSpLocks/>
          </p:cNvCxnSpPr>
          <p:nvPr/>
        </p:nvCxnSpPr>
        <p:spPr>
          <a:xfrm>
            <a:off x="3606086" y="2770274"/>
            <a:ext cx="19575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38E30636-3382-4B3A-A8A5-1BFEF14C7892}"/>
              </a:ext>
            </a:extLst>
          </p:cNvPr>
          <p:cNvCxnSpPr>
            <a:cxnSpLocks/>
          </p:cNvCxnSpPr>
          <p:nvPr/>
        </p:nvCxnSpPr>
        <p:spPr>
          <a:xfrm>
            <a:off x="3606085" y="3065172"/>
            <a:ext cx="1957587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ECA2CBA-D748-4A83-82FF-EC8ED29510B6}"/>
              </a:ext>
            </a:extLst>
          </p:cNvPr>
          <p:cNvSpPr/>
          <p:nvPr/>
        </p:nvSpPr>
        <p:spPr>
          <a:xfrm>
            <a:off x="5756855" y="2408351"/>
            <a:ext cx="1919578" cy="55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F3C7BC4-38E7-4324-8C4E-D099B8D7BB0D}"/>
              </a:ext>
            </a:extLst>
          </p:cNvPr>
          <p:cNvSpPr/>
          <p:nvPr/>
        </p:nvSpPr>
        <p:spPr>
          <a:xfrm>
            <a:off x="5859886" y="4056391"/>
            <a:ext cx="1532587" cy="616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</a:p>
        </p:txBody>
      </p:sp>
      <p:sp>
        <p:nvSpPr>
          <p:cNvPr id="20" name="Стрелка: вверх 19">
            <a:extLst>
              <a:ext uri="{FF2B5EF4-FFF2-40B4-BE49-F238E27FC236}">
                <a16:creationId xmlns="" xmlns:a16="http://schemas.microsoft.com/office/drawing/2014/main" id="{F2EBCF9D-2BFB-4D87-A7A1-316EA4272FD8}"/>
              </a:ext>
            </a:extLst>
          </p:cNvPr>
          <p:cNvSpPr/>
          <p:nvPr/>
        </p:nvSpPr>
        <p:spPr>
          <a:xfrm>
            <a:off x="6439912" y="132690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верх 20">
            <a:extLst>
              <a:ext uri="{FF2B5EF4-FFF2-40B4-BE49-F238E27FC236}">
                <a16:creationId xmlns="" xmlns:a16="http://schemas.microsoft.com/office/drawing/2014/main" id="{667DE0F6-F07E-454A-830D-4911F8EAF5E9}"/>
              </a:ext>
            </a:extLst>
          </p:cNvPr>
          <p:cNvSpPr/>
          <p:nvPr/>
        </p:nvSpPr>
        <p:spPr>
          <a:xfrm>
            <a:off x="6424883" y="3065172"/>
            <a:ext cx="452436" cy="8613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8750848-83FE-404C-B4CC-608F671C2543}"/>
              </a:ext>
            </a:extLst>
          </p:cNvPr>
          <p:cNvSpPr/>
          <p:nvPr/>
        </p:nvSpPr>
        <p:spPr>
          <a:xfrm>
            <a:off x="9491730" y="1790163"/>
            <a:ext cx="2365419" cy="266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контроля в ГИА мероприятиях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4F5840A-8990-4D2E-9A79-27A3322779FB}"/>
              </a:ext>
            </a:extLst>
          </p:cNvPr>
          <p:cNvCxnSpPr/>
          <p:nvPr/>
        </p:nvCxnSpPr>
        <p:spPr>
          <a:xfrm flipH="1" flipV="1">
            <a:off x="7336664" y="1184856"/>
            <a:ext cx="2129308" cy="8049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913B624-B22C-4B91-8E92-E7BE1DCA4430}"/>
              </a:ext>
            </a:extLst>
          </p:cNvPr>
          <p:cNvCxnSpPr>
            <a:cxnSpLocks/>
          </p:cNvCxnSpPr>
          <p:nvPr/>
        </p:nvCxnSpPr>
        <p:spPr>
          <a:xfrm flipH="1" flipV="1">
            <a:off x="7869616" y="2718760"/>
            <a:ext cx="1467567" cy="453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46CDE4A-5C9D-42CB-A0F6-0798E09C0ADA}"/>
              </a:ext>
            </a:extLst>
          </p:cNvPr>
          <p:cNvCxnSpPr>
            <a:cxnSpLocks/>
          </p:cNvCxnSpPr>
          <p:nvPr/>
        </p:nvCxnSpPr>
        <p:spPr>
          <a:xfrm flipH="1">
            <a:off x="7676434" y="3852390"/>
            <a:ext cx="1660749" cy="384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C33F5B7-D35F-4CCF-83FD-B7422DF30772}"/>
              </a:ext>
            </a:extLst>
          </p:cNvPr>
          <p:cNvSpPr txBox="1"/>
          <p:nvPr/>
        </p:nvSpPr>
        <p:spPr>
          <a:xfrm flipH="1">
            <a:off x="476518" y="5185063"/>
            <a:ext cx="1084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основе всей подготовки должны лежать географические знания, на основе которых формируются умения.  Задача учителя – обеспечить их формирование, а далее использование  в реальной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97025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0165"/>
            <a:ext cx="10364451" cy="19445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работы по подготовке к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выделяются следующие составляющие: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36618"/>
            <a:ext cx="12192000" cy="482138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(информированность о правилах поведения на экзамене, о правилах заполнения бланков, критериях оценки, ознакомление обучающихся со структурой и содержанием КИМ)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готовность, или содержание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(умения сравнивать объекты и явления, знать основные понятия и термины, формулировки теорий, проводить анализ и сравнение процессов и явлений, и самое главное, применять полученные знания, четко и ясно формулировать свои выводы и ответы)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</a:t>
            </a:r>
          </a:p>
        </p:txBody>
      </p:sp>
    </p:spTree>
    <p:extLst>
      <p:ext uri="{BB962C8B-B14F-4D97-AF65-F5344CB8AC3E}">
        <p14:creationId xmlns:p14="http://schemas.microsoft.com/office/powerpoint/2010/main" val="13916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D15079-6BA9-470D-BAFA-80E99F00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40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проверяемого содержания    </a:t>
            </a:r>
            <a:r>
              <a:rPr lang="ru-RU" dirty="0">
                <a:solidFill>
                  <a:srgbClr val="FF0000"/>
                </a:solidFill>
              </a:rPr>
              <a:t>9 класс</a:t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952506E9-D8AD-4A2A-9EB0-D6570757B1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17" y="1326524"/>
            <a:ext cx="5908183" cy="54348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Источники географической информации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Географические модели: глобус, карта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Географические открытия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Природа Земли и человек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2.1.Земля как планета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2.2.Земная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литосфера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Гидросфера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Материки. Океаны. Народы. Страны.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Облик планеты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Население Земли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Крупные страны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9F0CBC65-D313-48EE-8860-A82C9A3F9E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199" y="1287888"/>
            <a:ext cx="5908183" cy="55701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Природопользование и геоэкология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География России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Географическое положение и границы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  Природа России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 Население России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5.4. Хозяйство России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являются главным содержанием проверки и контроля в государственной итоговой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16222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3106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предметных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" y="1849582"/>
            <a:ext cx="12192000" cy="50084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понятиями (терминами) на уроках: выделение ключевых слов.  работа с текстом: развитие навыков осознанного прочтения текста.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в тетрадях со схемами, рисунками, таблицами, закрепление и самопроверка знаний.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тестовых заданий, сформированных в соответствии с кодификатором, работа по формированию умений выполнения чертежей и расчетов.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внеклассная работа по предмету в целях дальнейшего углубления, систематизации и классификации знаний (работа с интерактивными презентациями, проектная деятельность, применение игровых и развивающих критическое мышление технологий, работа с ИКТ- технологиями – создание развивающих заданий, тестов, кроссвордов, заданий по прочтению текста и прочие).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9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891" y="353291"/>
            <a:ext cx="10696335" cy="151707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«Источники географической информации» (7)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</a:rPr>
              <a:t>Тренировочные задания, на формирование умения определять координаты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1870364"/>
            <a:ext cx="12192000" cy="4987636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четыре точки, имеющие следующие географические координаты: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1).10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с.ш. 20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2). 20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 140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3). 50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с.ш. 100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з.д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4). ). 30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60</a:t>
            </a:r>
            <a:r>
              <a:rPr lang="ru-RU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з.д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 будет расположена ближе всего к экватору?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 расположена дальше всего от начального 0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меридиана?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точки находятся в восточном полушарии?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этих точек находятся в южном полушарии?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материке находится точка 4?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 находится на материке Австралия?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 находится на территории РФ?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 расположена одновременно в северном и западном полушарии?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точек расположена примерно в 333 км от экватора?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85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3775" y="976744"/>
            <a:ext cx="10364451" cy="11681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Примеры заданий по содержательным блокам</a:t>
            </a:r>
            <a:br>
              <a:rPr lang="ru-RU" b="1" dirty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«Источники географической информации» (9-12)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topuch.com/urok-10-izobrajenie-releefa-na-topograficheskih-planah-i-karta/744964_html_7165c475335f00a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r="23437"/>
          <a:stretch/>
        </p:blipFill>
        <p:spPr bwMode="auto">
          <a:xfrm>
            <a:off x="270164" y="2144848"/>
            <a:ext cx="4966855" cy="440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403273" y="1683325"/>
            <a:ext cx="6629400" cy="486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Проверяемое  умение: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читать рельеф на топографической карте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направление.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определять расстояние с помощью масштаба.</a:t>
            </a:r>
          </a:p>
          <a:p>
            <a:endParaRPr lang="ru-RU" sz="8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2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Примеры заданий по содержательным блокам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«Источники географической информации» (9-12)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d1f34aca7ca79d1a8f0a1764d0422cad-3562367-images-thumbs&amp;n=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94" y="2556164"/>
            <a:ext cx="4571998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759036" y="1724892"/>
            <a:ext cx="7169728" cy="494607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кратчайшее расстояние между домиком лесника и рекой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Эталоном определения расстояния является линейный масштаб. Измерять рекомендуется между центрами объектов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умения целесообразны обратные задания: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между какими объектами, изображенными на карте, реальное расстояние составляет 500 метров?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2.Чем ближе проведены горизонтали, тем склон более крутой.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Бергштрихи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направлены в сторону понижения склона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851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1682</TotalTime>
  <Words>1242</Words>
  <Application>Microsoft Office PowerPoint</Application>
  <PresentationFormat>Произвольный</PresentationFormat>
  <Paragraphs>142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  Подготовка к ГИА по географии ( из опыта работы)</vt:lpstr>
      <vt:lpstr>Презентация PowerPoint</vt:lpstr>
      <vt:lpstr>Возможность их использования в реальной жизни</vt:lpstr>
      <vt:lpstr>В системе работы по подготовке к огэ выделяются следующие составляющие:</vt:lpstr>
      <vt:lpstr>Основные элементы проверяемого содержания    9 класс </vt:lpstr>
      <vt:lpstr>Формирование предметных результатов</vt:lpstr>
      <vt:lpstr>«Источники географической информации» (7) Тренировочные задания, на формирование умения определять координаты </vt:lpstr>
      <vt:lpstr>Примеры заданий по содержательным блокам «Источники географической информации» (9-12) </vt:lpstr>
      <vt:lpstr>Примеры заданий по содержательным блокам «Источники географической информации» (9-12) </vt:lpstr>
      <vt:lpstr>Примеры заданий по содержательным блокам «Источники географической информации» (9-12) </vt:lpstr>
      <vt:lpstr>Примеры заданий по содержательным блокам «Источники географической информации» (9-12) </vt:lpstr>
      <vt:lpstr>Примеры заданий по содержательным блокам «Материки, океаны, народы и страны» (18)</vt:lpstr>
      <vt:lpstr>Презентация PowerPoint</vt:lpstr>
      <vt:lpstr>Презентация PowerPoint</vt:lpstr>
      <vt:lpstr>Примеры заданий по содержательным блокам                         «География России» (3)</vt:lpstr>
      <vt:lpstr>Примеры заданий по содержательным блокам «География России» (22-23) </vt:lpstr>
      <vt:lpstr>Примеры заданий по содержательным блокам «География России» (30) Проверяется Умение определять страны и регионы по их существенным признакам</vt:lpstr>
      <vt:lpstr>«Шпаргалка»</vt:lpstr>
      <vt:lpstr>«На экзамене необходимо»</vt:lpstr>
      <vt:lpstr>Презентация PowerPoint</vt:lpstr>
      <vt:lpstr>Спасибо за внимание!</vt:lpstr>
      <vt:lpstr>  Подготовка к ГИА по географии ( из опыта работы)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 предметных результатов обучения и подготовка к оценочным процедурам по географии</dc:title>
  <dc:creator>Нина Васильевна</dc:creator>
  <cp:lastModifiedBy>user</cp:lastModifiedBy>
  <cp:revision>68</cp:revision>
  <dcterms:created xsi:type="dcterms:W3CDTF">2023-02-26T13:51:07Z</dcterms:created>
  <dcterms:modified xsi:type="dcterms:W3CDTF">2023-03-14T09:24:36Z</dcterms:modified>
</cp:coreProperties>
</file>