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8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ОГЭ. География.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tx1"/>
                </a:solidFill>
              </a:rPr>
              <a:t>Вопросы 9, 10, 11, 12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Фрагмент топографической карт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600200"/>
            <a:ext cx="4114800" cy="30861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04800" y="3810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Задания 9–12 выполняются с использованием приведённого ниже фрагмента топографической карты.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81000" y="5715000"/>
            <a:ext cx="8229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9.</a:t>
            </a:r>
            <a:r>
              <a:rPr lang="ru-RU" dirty="0" smtClean="0"/>
              <a:t> Определите по карте расстояние на местности по прямой от родника до церкви. Измерение проводите между центрами условных знаков. Полученный результат округлите до десятков метров. Ответ запишите в виде числа.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638800" y="685800"/>
            <a:ext cx="34387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9. 440; 410; 420; 430; 440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Фрагмент топографической карт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"/>
            <a:ext cx="6781800" cy="508635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04800" y="5867400"/>
            <a:ext cx="800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10.</a:t>
            </a:r>
            <a:r>
              <a:rPr lang="ru-RU" dirty="0" smtClean="0"/>
              <a:t> Определите по карте, в каком направлении от башни находится родник.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715000" y="6324600"/>
            <a:ext cx="26244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10. С; Север; в северном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Фрагмент топографической карт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"/>
            <a:ext cx="4368800" cy="32766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572000" y="304800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ru-RU" b="1" dirty="0" smtClean="0"/>
              <a:t>11.</a:t>
            </a:r>
            <a:r>
              <a:rPr lang="ru-RU" dirty="0" smtClean="0"/>
              <a:t> На рисунках представлены варианты профиля рельефа местности, построенные на основе карты по линии А – В разными учащимися. Какой из профилей построен верно?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7410" name="Picture 2" descr="Варианты профиля рельефа местност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3520474"/>
            <a:ext cx="7391400" cy="333752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8229600" y="6172200"/>
            <a:ext cx="606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11-4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Фрагмент топографической карт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0"/>
            <a:ext cx="6248400" cy="46863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52400" y="4800600"/>
            <a:ext cx="8839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12.</a:t>
            </a:r>
            <a:r>
              <a:rPr lang="ru-RU" dirty="0" smtClean="0"/>
              <a:t> Фермер выбирает участок для закладки нового фруктового сада. Ему нужен участок, на котором весной рано сходит снег, а летом почва лучше всего прогревается солнцем. Он также должен иметь расположение, удобное для вывоза собранного урожая на консервный завод. Определите, какой из участков, обозначенных на карте цифрами 1, 2 и 3, больше всего отвечает указанным требованиям. Для обоснования Вашего ответа приведите </a:t>
            </a:r>
            <a:r>
              <a:rPr lang="ru-RU" b="1" dirty="0" smtClean="0"/>
              <a:t>два</a:t>
            </a:r>
            <a:r>
              <a:rPr lang="ru-RU" dirty="0" smtClean="0"/>
              <a:t> довода.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51</Words>
  <Application>Microsoft Office PowerPoint</Application>
  <PresentationFormat>Экран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 Theme</vt:lpstr>
      <vt:lpstr>ОГЭ. География.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11</cp:revision>
  <dcterms:created xsi:type="dcterms:W3CDTF">2006-08-16T00:00:00Z</dcterms:created>
  <dcterms:modified xsi:type="dcterms:W3CDTF">2019-12-04T16:06:59Z</dcterms:modified>
</cp:coreProperties>
</file>