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2" r:id="rId2"/>
    <p:sldId id="271" r:id="rId3"/>
    <p:sldId id="279" r:id="rId4"/>
    <p:sldId id="270" r:id="rId5"/>
    <p:sldId id="280" r:id="rId6"/>
    <p:sldId id="269" r:id="rId7"/>
    <p:sldId id="256" r:id="rId8"/>
    <p:sldId id="281" r:id="rId9"/>
    <p:sldId id="257" r:id="rId10"/>
    <p:sldId id="258" r:id="rId11"/>
    <p:sldId id="259" r:id="rId12"/>
    <p:sldId id="265" r:id="rId13"/>
    <p:sldId id="266" r:id="rId14"/>
    <p:sldId id="260" r:id="rId15"/>
    <p:sldId id="261" r:id="rId16"/>
    <p:sldId id="262" r:id="rId17"/>
    <p:sldId id="282" r:id="rId18"/>
    <p:sldId id="263" r:id="rId19"/>
    <p:sldId id="273" r:id="rId20"/>
    <p:sldId id="274" r:id="rId21"/>
    <p:sldId id="275" r:id="rId22"/>
    <p:sldId id="264" r:id="rId23"/>
    <p:sldId id="276" r:id="rId24"/>
    <p:sldId id="27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60"/>
  </p:normalViewPr>
  <p:slideViewPr>
    <p:cSldViewPr snapToGrid="0">
      <p:cViewPr>
        <p:scale>
          <a:sx n="70" d="100"/>
          <a:sy n="70" d="100"/>
        </p:scale>
        <p:origin x="102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8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32F78-C388-46C1-8961-BADF7B217F42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5F98-2BC7-44B6-A9A4-07FEBC42D2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8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4C435-1F6F-4A67-9D9B-D20ECB83CB4D}" type="datetime1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9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3679-178C-4AB8-BCDB-84348DF46DF6}" type="datetime1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9719-C2B5-4211-B046-86C324ABACF3}" type="datetime1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5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8867-1E80-42CF-BF10-F02B9B072C68}" type="datetime1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4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9FB20-35F0-4158-941A-5F5E99CA2133}" type="datetime1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9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0E524-2065-4843-8F35-37217846584A}" type="datetime1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1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A652-C524-4B39-B8F5-C552993C9264}" type="datetime1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05CF-9482-46F9-9A6D-67A6AA6B3FC2}" type="datetime1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82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A127-46CB-4E53-A066-B1491BD86536}" type="datetime1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41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A394-67CF-481A-9E88-0E010A28C0BC}" type="datetime1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1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1F425-1977-44F3-A915-0F1E055A47BA}" type="datetime1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10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46C0-11F4-400E-86DA-F7C250F0AA49}" type="datetime1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BF2D-25B8-4716-9295-39340FE0E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4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рабочей программы по географии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Коновалова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Н.В., заместитель директора по УВР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№86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27" y="138544"/>
            <a:ext cx="10764855" cy="6474691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0" y="240145"/>
            <a:ext cx="11149317" cy="6271491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0" y="184728"/>
            <a:ext cx="11313518" cy="6363854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65400"/>
            <a:ext cx="5499007" cy="640929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07" y="0"/>
            <a:ext cx="5992856" cy="68580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9" y="365125"/>
            <a:ext cx="10697248" cy="6017202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5" y="175491"/>
            <a:ext cx="11362781" cy="6391564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7" y="-1"/>
            <a:ext cx="11871806" cy="6677891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7" y="82096"/>
            <a:ext cx="11956830" cy="6394904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9" y="129309"/>
            <a:ext cx="11346359" cy="638232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0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6" y="221674"/>
            <a:ext cx="11805478" cy="6326908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7635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N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273-ФЗ;</a:t>
            </a:r>
          </a:p>
          <a:p>
            <a:pPr lvl="0"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31.05.2021 N 287 "Об утверждении федерального государственного образовательного стандарта основного общего образования" (Зарегистрировано в Минюсте России 05.07.2021 N 64101)</a:t>
            </a:r>
          </a:p>
          <a:p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" y="0"/>
            <a:ext cx="12086780" cy="6343417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0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96" y="-1"/>
            <a:ext cx="12271711" cy="657629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5"/>
            <a:ext cx="11929277" cy="6710218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" y="-1"/>
            <a:ext cx="12110472" cy="6114473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74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874327" y="885681"/>
            <a:ext cx="5833052" cy="51271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32.1  изложен в следующей редакции «.. Рабочие программы учебных предметов, учебных курсов (в том числе внеурочной деятельности), учебных модулей должны обеспечивать достижение планируемых результатов освоения программы основного общего образования и разрабатываться на основе требований ФГОС к результатам освоения программы основного общего образования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3</a:t>
            </a:fld>
            <a:endParaRPr lang="ru-RU"/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44" y="208828"/>
            <a:ext cx="5205376" cy="63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564" y="965489"/>
            <a:ext cx="10515600" cy="60469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учебных предметов, учебных курсов (в том числе внеурочной деятельности), учебных модулей должны включать: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учебного курса (в том числе внеурочной деятельности), учебного модуля;</a:t>
            </a:r>
          </a:p>
          <a:p>
            <a:pPr lvl="0"/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учебного предмета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учебного курса (в том числе внеурочной деятельности), учебного модуля;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с указанием количества академических часов, отводимых на освоение каждой темы учебного предмета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учебного курса (в том числе внеурочной деятельности), учебного модуля 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по этой теме электронных (цифровых) образовательных ресурсов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учебно-методическими материалами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" y="65400"/>
            <a:ext cx="5499007" cy="640929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07" y="0"/>
            <a:ext cx="5992856" cy="6858000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5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2" y="-852893"/>
            <a:ext cx="7740073" cy="8454420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7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2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04078" cy="6858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7" y="365125"/>
            <a:ext cx="11448245" cy="6135544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BF2D-25B8-4716-9295-39340FE0E5F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236</Words>
  <Application>Microsoft Office PowerPoint</Application>
  <PresentationFormat>Широкоэкранный</PresentationFormat>
  <Paragraphs>37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Нормативные документы: </vt:lpstr>
      <vt:lpstr>Презентация PowerPoint</vt:lpstr>
      <vt:lpstr>Рабочие программы учебных предметов, учебных курсов (в том числе внеурочной деятельности), учебных модулей должны включать: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2022-02-23T14:40:11Z</dcterms:created>
  <dcterms:modified xsi:type="dcterms:W3CDTF">2022-02-27T10:46:31Z</dcterms:modified>
</cp:coreProperties>
</file>