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que-microscopes.com/chemistry/" TargetMode="External"/><Relationship Id="rId7" Type="http://schemas.openxmlformats.org/officeDocument/2006/relationships/hyperlink" Target="http://wallspaper.ru/uploads/gallery/main/16/1_vetton_ru_748.jpg" TargetMode="External"/><Relationship Id="rId2" Type="http://schemas.openxmlformats.org/officeDocument/2006/relationships/hyperlink" Target="http://ekolab.infocompany.biz/img/cont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allday.ru/e8/2d/bc/" TargetMode="External"/><Relationship Id="rId5" Type="http://schemas.openxmlformats.org/officeDocument/2006/relationships/hyperlink" Target="http://www.pharmadesign.ru/" TargetMode="External"/><Relationship Id="rId4" Type="http://schemas.openxmlformats.org/officeDocument/2006/relationships/hyperlink" Target="http://med-europa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Углоизмерительные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приборы в географии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ученица 5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«а»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лицея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102</a:t>
            </a:r>
          </a:p>
          <a:p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Искова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Анастасия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r"/>
            <a:r>
              <a:rPr lang="ru-RU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Чичиланова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Валентина Георгиевна</a:t>
            </a:r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Источники 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http://ekolab.infocompany.biz/img/content/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http://www.antique-microscopes.com/chemistry/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http://med</a:t>
            </a:r>
            <a:r>
              <a:rPr lang="ru-RU" dirty="0" smtClean="0">
                <a:hlinkClick r:id="rId4"/>
              </a:rPr>
              <a:t>-</a:t>
            </a:r>
            <a:r>
              <a:rPr lang="en-US" dirty="0" smtClean="0">
                <a:hlinkClick r:id="rId4"/>
              </a:rPr>
              <a:t>europa.com/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http://www.pharmadesign.ru/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http://i.allday.ru/e8/2d/bc/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http://wallspaper.ru/uploads/gallery/main/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углоизмерительные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приборы в географии?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Углоизмерительные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приборы в географии – это приборы которые измеряют углы на местности, на карте и т.п. Такие как: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Транспортир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Угломер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Компас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Деклинатор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Гониометр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Поляриметр и другие</a:t>
            </a:r>
          </a:p>
          <a:p>
            <a:pPr algn="ctr">
              <a:buFontTx/>
              <a:buChar char="-"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sat-media.net/faq/img_faq/pryamofocus/instru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068960"/>
            <a:ext cx="2271498" cy="1512168"/>
          </a:xfrm>
          <a:prstGeom prst="rect">
            <a:avLst/>
          </a:prstGeom>
          <a:noFill/>
        </p:spPr>
      </p:pic>
      <p:pic>
        <p:nvPicPr>
          <p:cNvPr id="1031" name="Picture 7" descr="http://wallspaper.ru/uploads/gallery/main/16/1_vetton_ru_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2016224" cy="1512168"/>
          </a:xfrm>
          <a:prstGeom prst="rect">
            <a:avLst/>
          </a:prstGeom>
          <a:noFill/>
        </p:spPr>
      </p:pic>
      <p:pic>
        <p:nvPicPr>
          <p:cNvPr id="1033" name="Picture 9" descr="http://www.antique-microscopes.com/chemistry/Laurent_polarimeter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581128"/>
            <a:ext cx="1656184" cy="1672201"/>
          </a:xfrm>
          <a:prstGeom prst="rect">
            <a:avLst/>
          </a:prstGeom>
          <a:noFill/>
        </p:spPr>
      </p:pic>
      <p:pic>
        <p:nvPicPr>
          <p:cNvPr id="1035" name="Picture 11" descr="http://med-europa.com/media/images/products/goniomet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8112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Транспортир 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Транспортир – 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	1. Приспособление для построения и измерения углов на чертежах. 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	2. Чертежная линейка с угломерной шкалой.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Угломер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43484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Угломер – прибор для измерения контактным методом углов между какими-либо двумя плоскостями деталей.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474840" cy="298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Компас 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150" b="1" i="1" dirty="0" smtClean="0">
                <a:latin typeface="Times New Roman" pitchFamily="18" charset="0"/>
                <a:cs typeface="Times New Roman" pitchFamily="18" charset="0"/>
              </a:rPr>
              <a:t>	Компас – прибор с помощью которого определяют азимут и стороны горизонта «Север, Юг, Запад, Восток»</a:t>
            </a:r>
          </a:p>
          <a:p>
            <a:pPr algn="ctr">
              <a:buNone/>
            </a:pPr>
            <a:r>
              <a:rPr lang="ru-RU" sz="2150" b="1" i="1" dirty="0" smtClean="0">
                <a:latin typeface="Times New Roman" pitchFamily="18" charset="0"/>
                <a:cs typeface="Times New Roman" pitchFamily="18" charset="0"/>
              </a:rPr>
              <a:t>	Азимут – это угол, отсчитываемый по часовой стрелке между направлением на Север и направлением на  какой-нибудь объект. Он определяется с помощью компаса и измеряется в градусах.</a:t>
            </a:r>
            <a:endParaRPr lang="ru-RU" sz="215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Деклинатор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434840"/>
          </a:xfrm>
        </p:spPr>
        <p:txBody>
          <a:bodyPr/>
          <a:lstStyle/>
          <a:p>
            <a:pPr algn="ctr"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Деклинатор – прибор для измерения магнитного склонения «угла между магнитным и географическим меридианами»</a:t>
            </a:r>
          </a:p>
          <a:p>
            <a:pPr algn="ctr">
              <a:buNone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324698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go2.imgsmail.ru/imgpreview?key=19ed040b9516d711&amp;mb=imgdb_preview_18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343">
            <a:off x="7030080" y="3751158"/>
            <a:ext cx="1759151" cy="24317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Гониометр</a:t>
            </a:r>
            <a:endParaRPr lang="ru-RU" sz="6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Гониометр – прибор для измерения углов между плоскими гранями твердых тел.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Новейшая технология гониометр «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PrismMaster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Comparison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4348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Новейшая технология гониометр модель «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PrismMaster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Comparison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гониометр сравнения, позволяющий выполнять измерения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	при помощи эталонной призмы с погрешностью менее 1ʺ (угловой секунды)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913867" cy="47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Поляриметр</a:t>
            </a:r>
            <a:endParaRPr lang="ru-RU" sz="6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821007" cy="393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4038600" cy="44348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Поляриметр – прибор для измерения угла поворота плоскости поляризации монохроматического света при прохождении его через оптически-активные вещества.</a:t>
            </a:r>
            <a:endParaRPr lang="ru-RU" sz="29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106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Углоизмерительные приборы в географии</vt:lpstr>
      <vt:lpstr>Что такое углоизмерительные приборы в географии?</vt:lpstr>
      <vt:lpstr>Транспортир </vt:lpstr>
      <vt:lpstr>Угломер</vt:lpstr>
      <vt:lpstr>Компас </vt:lpstr>
      <vt:lpstr>Деклинатор</vt:lpstr>
      <vt:lpstr>Гониометр</vt:lpstr>
      <vt:lpstr>Новейшая технология гониометр «PrismMaster Comparison Line»</vt:lpstr>
      <vt:lpstr>Поляриметр</vt:lpstr>
      <vt:lpstr>Источники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Углоизмерительные приборы в географии</dc:title>
  <dc:creator>Валера</dc:creator>
  <cp:lastModifiedBy>Пользователь</cp:lastModifiedBy>
  <cp:revision>20</cp:revision>
  <dcterms:created xsi:type="dcterms:W3CDTF">2014-11-25T13:23:04Z</dcterms:created>
  <dcterms:modified xsi:type="dcterms:W3CDTF">2015-03-25T13:47:15Z</dcterms:modified>
</cp:coreProperties>
</file>