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2" r:id="rId11"/>
    <p:sldId id="264" r:id="rId12"/>
    <p:sldId id="265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ABC496-8A09-4B05-8B30-D8B313ABC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7494EFB-2707-4301-9A9A-A6614792EA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15988E-9DC5-4784-A7CE-E40D17D8F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99C554-0975-4B53-B06C-0610A6197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106BE0-32D7-4BAD-A49D-FBFB40841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036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520E92-F909-4D22-BDDF-AA88E2F97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5E0944C-373D-4E8E-A4F0-23559ED749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69227B-761E-4D84-9DF4-E5E761283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B9FB55-A82A-4BEF-9986-0D4A08612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27DF72-6964-4FB2-9521-04ACCFF56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36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7B4A80D-E7FB-4357-9F62-BE70EDB6AF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E01EF8-D642-4A25-94DA-FD30F66EB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0D7EEE-4209-4BBE-A540-5144DC822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84CA82-775C-49A3-A257-B3F09F3F1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E098A9-A1D8-4B89-9A7C-A7BB02514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32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DC62C-4678-43FE-8381-F9C9539ED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52AAE8-401E-42A6-A62F-C9497DE6D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101BF2-3A6F-4A6C-91E5-24D06805B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A69E1C-ACD3-4867-819F-D0D3FA48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BDD180-2B7D-4101-ACB2-26876A56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43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3AD5E-A253-4360-BCD5-7BD856E58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4B47BA-7B14-4D74-B24D-D06B9A1C4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145B1E-A5D1-44DF-8CFC-6E695C20F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B0F93-33EB-4E01-9CC3-3CD798FEA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B0E4DC-284F-474C-A685-A097D1B8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70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154682-2FF9-47D2-9320-8CAEF58BC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33F0A1-4AFD-4EDB-B55C-3E3ED5E82D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94333E1-75C0-4D08-AD3D-9471FCE6E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0975F8-9850-44D5-A899-5E96E3AA4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FEAB4A-59F9-402B-B369-0E5C910F5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EB2722-E8A7-49F5-8DA8-8CB367E03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77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D7DE4E-4E77-4084-BAEF-1CF99B5BF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1E486E-D582-4BE3-A236-3168BD850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5F9871-3110-49BF-A14A-145C3801E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5350FF9-5D0A-45E5-A554-49F032F5AB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D60AFC7-393B-4632-8230-82682AB9F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F8E933B-2C43-406B-9A0D-E6DF3EE9B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F80939C-C285-48D3-9818-E86D11EB4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64C0971-1D9D-4BAF-815C-609363E5C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88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240F1B-8155-4EEC-B8AF-DDDC87EA4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D5A9D31-EB01-4610-9C16-AA806F7BD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246389E-2792-4255-9D17-1EB802B33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3A3DB5B-4C0E-450C-803C-8036DF232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93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0771DAD-424F-41E0-AA26-A8C9CB178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73F8240-F63B-487A-A92B-FFF58B765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1093B28-F4C1-47DC-8641-FD45A18C4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26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CEC75E-90F7-431F-8AB0-990CA6C22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7345A6-253A-4CAB-ABAD-580F1229D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6D68A2-0DC8-4B62-A71E-DDBB27863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C37B8B-4E4D-4AD1-B7EB-107F4727D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DC8869-963A-45C9-B0C8-E8064BBEE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E7B323-3E95-48C6-AA84-F391E7CC3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6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504D95-A05A-4801-A663-67154C613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AC9034B-DE2E-4A7B-A42F-7E3501FA51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6D27487-F1B8-40A4-B50F-8277F523C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55C2D6-F8DB-4BC4-A68A-2601BFEA2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7EA6B7-FBEA-4066-A7C5-12F6B01EC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810815-5253-4705-A648-113AC605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874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1B5985-CA7F-4847-AE2E-477F4DD1C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F9DDD3-C188-48C2-B9C5-D80A9B58E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A67576-9DE7-4E08-909E-EBF700CE8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6F683-56F7-4C97-9953-1815A9CFE775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D9988C-0412-43A3-8D95-A5AE39A673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E2CF61-C7C2-4B47-B30A-4D316807EE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18552-8FA4-4800-A292-F221EEA8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28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ruffme.com/?yclid=488939903470832806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yownconference.ru/packages.php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umc.chel-edu.ru/services/DO/organizatsiya_distantsionnogo_obucheniya_ispolzuya_vozmozhnostigis_obrazovanie_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away.php?to=https%3A%2F%2Fwww.yaklass.ru%2F&amp;post=-10474189_43602&amp;cc_key=" TargetMode="External"/><Relationship Id="rId2" Type="http://schemas.openxmlformats.org/officeDocument/2006/relationships/hyperlink" Target="https://uchebnik.mos.ru/catalogu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away.php?to=http%3A%2F%2Felducation.ru%2F&amp;post=-10474189_43602&amp;cc_key=" TargetMode="External"/><Relationship Id="rId2" Type="http://schemas.openxmlformats.org/officeDocument/2006/relationships/hyperlink" Target="http://www.pcbl.r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olimpium.ru/" TargetMode="External"/><Relationship Id="rId2" Type="http://schemas.openxmlformats.org/officeDocument/2006/relationships/hyperlink" Target="https://vk.com/away.php?to=https%3A%2F%2Fmyskills.ru%2F&amp;post=-10474189_43602&amp;cc_key=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k.com/away.php?to=https%3A%2F%2Fmosobr.tv%2F&amp;post=-10474189_43602&amp;cc_key=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hel-edu.ru/news/?id=491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hel-edu.ru/docs/?id=3539" TargetMode="External"/><Relationship Id="rId2" Type="http://schemas.openxmlformats.org/officeDocument/2006/relationships/hyperlink" Target="http://chel-edu.ru/docs/?id=353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hel-edu.ru/pics/uploads/NEWS2020/3110.pdf" TargetMode="External"/><Relationship Id="rId4" Type="http://schemas.openxmlformats.org/officeDocument/2006/relationships/hyperlink" Target="http://static.government.ru/media/files/u0etB3X0FS4aAKAZdW2lD3Iyq8pH52yc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mc.chel-edu.ru/services/DO/rossiyskie_obrazovatelnye_platformy_dlya_zanyatiy_onlayn/" TargetMode="External"/><Relationship Id="rId2" Type="http://schemas.openxmlformats.org/officeDocument/2006/relationships/hyperlink" Target="http://umc.chel-edu.ru/services/DO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umc.chel-edu.ru/services/DO/organizatsiya_distantsionnogo_obucheniya_ispolzuya_vozmozhnostigis_obrazovanie_/" TargetMode="External"/><Relationship Id="rId4" Type="http://schemas.openxmlformats.org/officeDocument/2006/relationships/hyperlink" Target="http://umc.chel-edu.ru/services/DO/programmnoe_obespechenie_dlya_organizatsii_distantsionnogo_obucheniya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ob-edu.ru/" TargetMode="External"/><Relationship Id="rId2" Type="http://schemas.openxmlformats.org/officeDocument/2006/relationships/hyperlink" Target="https://resh.edu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aklass.ru/" TargetMode="External"/><Relationship Id="rId4" Type="http://schemas.openxmlformats.org/officeDocument/2006/relationships/hyperlink" Target="https://phys-oge.sdamgia.ru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pring.ru/ispring-free-cam" TargetMode="External"/><Relationship Id="rId2" Type="http://schemas.openxmlformats.org/officeDocument/2006/relationships/hyperlink" Target="https://www.youtube.com/channel/UCSdDqsIYf9v5UEWTNda1YBw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neturok.ru/" TargetMode="External"/><Relationship Id="rId2" Type="http://schemas.openxmlformats.org/officeDocument/2006/relationships/hyperlink" Target="https://resh.edu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&#1088;&#1091;&#1089;&#1089;&#1082;&#1086;&#1077;-&#1089;&#1083;&#1086;&#1074;&#1086;.&#1088;&#1092;/" TargetMode="External"/><Relationship Id="rId5" Type="http://schemas.openxmlformats.org/officeDocument/2006/relationships/hyperlink" Target="https://rosuchebnik.ru/" TargetMode="External"/><Relationship Id="rId4" Type="http://schemas.openxmlformats.org/officeDocument/2006/relationships/hyperlink" Target="https://prosv.ru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io-obs.ru/video" TargetMode="External"/><Relationship Id="rId2" Type="http://schemas.openxmlformats.org/officeDocument/2006/relationships/hyperlink" Target="https://studio-obs.ru/youtub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reemake.com/ru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make.com/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C96790-786D-45C3-91E4-F60D61FCB2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обучение. Физика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F241B1C-FFC5-4C50-8FDA-6263920BD0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городского методического объединения учителей физики г. Челябинска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Югова Татьяна Викторовна</a:t>
            </a:r>
          </a:p>
        </p:txBody>
      </p:sp>
    </p:spTree>
    <p:extLst>
      <p:ext uri="{BB962C8B-B14F-4D97-AF65-F5344CB8AC3E}">
        <p14:creationId xmlns:p14="http://schemas.microsoft.com/office/powerpoint/2010/main" val="3199441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3DA007-DB52-4C1A-A311-25A5E2019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3200" b="1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СЕРВИСЫ ДЛЯ ОРГАНИЗАЦИИ ВЕБИНАРОВ, ВИДЕОУРОКОВ, КОНФЕРЕНЦИЙ</a:t>
            </a:r>
            <a:br>
              <a:rPr lang="ru-RU" sz="3200" b="1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B26CD2-C2B8-4114-8D64-208266A6B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420837"/>
            <a:ext cx="11479237" cy="5072038"/>
          </a:xfrm>
        </p:spPr>
        <p:txBody>
          <a:bodyPr/>
          <a:lstStyle/>
          <a:p>
            <a:pPr marL="0" indent="0" algn="ctr" fontAlgn="base">
              <a:buNone/>
            </a:pPr>
            <a:r>
              <a:rPr lang="en-US" sz="3200" b="1" u="sng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pruffme.com </a:t>
            </a:r>
          </a:p>
          <a:p>
            <a:pPr fontAlgn="base"/>
            <a:r>
              <a:rPr lang="ru-RU" sz="3200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 для создания и проведения вебинаров, видеокурсов, тестов и опросов.</a:t>
            </a:r>
          </a:p>
          <a:p>
            <a:pPr fontAlgn="base"/>
            <a:r>
              <a:rPr lang="ru-RU" sz="3200" b="1" i="1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Бесплатный тариф «Старт»</a:t>
            </a:r>
            <a:endParaRPr lang="ru-RU" sz="3200" dirty="0">
              <a:solidFill>
                <a:srgbClr val="28282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3200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10 участников</a:t>
            </a:r>
          </a:p>
          <a:p>
            <a:pPr fontAlgn="base"/>
            <a:r>
              <a:rPr lang="ru-RU" sz="3200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тестов и опросов</a:t>
            </a:r>
          </a:p>
          <a:p>
            <a:pPr fontAlgn="base"/>
            <a:r>
              <a:rPr lang="ru-RU" sz="3200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загрузка презентаций, изображений, mp3-файлов и видео с </a:t>
            </a:r>
            <a:r>
              <a:rPr lang="ru-RU" sz="3200" dirty="0" err="1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ru-RU" sz="3200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неограниченном количестве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Подробная инструкция для пользователя в формате видеороликов</a:t>
            </a:r>
          </a:p>
        </p:txBody>
      </p:sp>
    </p:spTree>
    <p:extLst>
      <p:ext uri="{BB962C8B-B14F-4D97-AF65-F5344CB8AC3E}">
        <p14:creationId xmlns:p14="http://schemas.microsoft.com/office/powerpoint/2010/main" val="3313197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22716C-048B-4DA1-87B0-35222A7B6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 algn="ctr" fontAlgn="base">
              <a:spcBef>
                <a:spcPts val="1000"/>
              </a:spcBef>
            </a:pPr>
            <a:r>
              <a:rPr lang="ru-RU" sz="3600" b="1" u="sng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Myownconference.pro</a:t>
            </a:r>
            <a:br>
              <a:rPr lang="ru-RU" sz="1800" b="1" u="sng" dirty="0">
                <a:solidFill>
                  <a:srgbClr val="CC3D3D"/>
                </a:solidFill>
                <a:latin typeface="Ubuntu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45542B-CFC3-4737-9635-563817682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3" y="1237958"/>
            <a:ext cx="11648049" cy="5444196"/>
          </a:xfrm>
        </p:spPr>
        <p:txBody>
          <a:bodyPr>
            <a:normAutofit fontScale="85000" lnSpcReduction="10000"/>
          </a:bodyPr>
          <a:lstStyle/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 для создания и проведения вебинаров, видеокурсов, тестов и опросов.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ru-RU" b="1" i="1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Имеется бесплатный тариф</a:t>
            </a:r>
            <a:endParaRPr lang="ru-RU" dirty="0">
              <a:solidFill>
                <a:srgbClr val="28282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20 участников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тестов и опросов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ведущих одновременно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загрузка презентаций, изображений, видео</a:t>
            </a:r>
            <a:b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28282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Подготовьте и создайте онлайн-семинар в личном кабинете.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Отправьте пригласительные ссылки для участников.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Загрузите нужные материалы.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Проведите семинар, приглашая к диалогу любого слушателя или ведущего.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Проводите тесты и используйте другие инструменты онлайн-аудитории, чтобы сделать онлайн-семинар более эффективным и захватывающим.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6317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6D4AF2-759A-4015-992C-28D134D80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НАПОЛНЯЕМЫХ УЧЕБНЫХ КУРСОВ В ГИС "ОБРАЗОВАНИЕ"</a:t>
            </a:r>
            <a:br>
              <a:rPr lang="ru-RU" cap="all" dirty="0">
                <a:solidFill>
                  <a:srgbClr val="CC3D3D"/>
                </a:solidFill>
                <a:latin typeface="OpenSans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5AFBA9-F5EF-42AE-965C-73AA300FE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МБУ ДПО «Центр развития образования города Челябинска» имеются рекомендации по созданию наполняемых учебных курсов в Сетевом городе: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http://umc.chel-edu.ru/services/DO/organizatsiya_distantsionnogo_obucheniya_ispolzuya_vozmozhnostigis_obrazovanie_/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Даны подробные инструкции по созданию курсов и их размещению в Сетевом городе.</a:t>
            </a:r>
          </a:p>
        </p:txBody>
      </p:sp>
    </p:spTree>
    <p:extLst>
      <p:ext uri="{BB962C8B-B14F-4D97-AF65-F5344CB8AC3E}">
        <p14:creationId xmlns:p14="http://schemas.microsoft.com/office/powerpoint/2010/main" val="2837785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88C4D8-4DAD-49B8-B4A5-AC750FD0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Открытые ресурсы с интерактивными уроками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B594F2-A636-4003-85CD-ACCA72159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«Московская электронная школа» — имеет широкий набор электронных учебников и тестов, интерактивные сценарии уроков, систему проверки ошибок, контрольных и тестов, возможность общения учеников с педагогами.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2A588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https://uchebnik.mos.ru/catalogue</a:t>
            </a:r>
            <a:endParaRPr lang="ru-RU" dirty="0">
              <a:solidFill>
                <a:srgbClr val="2A588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ЯКласс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— сервис, который помогает учителю проверить, насколько ребёнок усвоил материал. Педагог даёт школьнику задания, и если ученик допускает ошибку, то система объясняет ему ход решения и предлагает выполнить другой вариант, а учитель получает отчёт о том, как справляются дети.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2A588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https://www.yaklass.ru/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556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BD1EE7-B67B-4A5F-8EA6-A5839A85F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Открытые ресурсы с интерактивными уроками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F21CB3-30D6-4597-9EFC-E27CE0DCC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 новой школы, созданная Сбербанком, — позволяет сформировать персонифицированную образовательную траекторию в школе, создать возможности для успешной учёбы каждого ребёнка.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2A588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http://www.pcbl.ru/</a:t>
            </a:r>
            <a:endParaRPr lang="ru-RU" dirty="0">
              <a:solidFill>
                <a:srgbClr val="2A588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«Маркетплейс образовательных услуг» — предоставляет бесплатный доступ к каталогу интерактивных образовательных материалов, учебной литературе, электронным книгам, обучающим видео и курсам различных российских компаний.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2A588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http://elducation.ru/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331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F367D8-61F3-47A3-9B08-8370DB2A9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Открытые ресурсы с интерактивными уроками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99E5D4-3BC1-4004-A73E-2C886B95B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«Мои достижения» — онлайн-платформа диагностики предлагает ученикам с первого по одиннадцатый класс проверить свои знания по любому предмету.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2A588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https://myskills.ru/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Олимпиум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— на платформе представлено более 72 школьных олимпиад.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2A588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https://olimpium.ru/</a:t>
            </a:r>
            <a:endParaRPr lang="ru-RU" dirty="0">
              <a:solidFill>
                <a:srgbClr val="2A588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Московский образовательный телеканал — демонстрирует школьные уроки и другие образовательные передачи в режиме прямого эфира.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2A588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https://mosobr.tv/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224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45364-FBD4-438F-BD2E-3B0F5E1F9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FACB5D-898F-47E5-B036-B21CA46BF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</a:rPr>
              <a:t>В целях принятия мер по снижению рисков распространения новой </a:t>
            </a:r>
            <a:r>
              <a:rPr lang="ru-RU" dirty="0" err="1">
                <a:solidFill>
                  <a:srgbClr val="222222"/>
                </a:solidFill>
                <a:latin typeface="times new roman" panose="02020603050405020304" pitchFamily="18" charset="0"/>
              </a:rPr>
              <a:t>коронавирусной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</a:rPr>
              <a:t> инфекции в организациях, осуществляющих образовательную деятельность, </a:t>
            </a:r>
            <a:r>
              <a:rPr lang="ru-RU" dirty="0" err="1">
                <a:solidFill>
                  <a:srgbClr val="222222"/>
                </a:solidFill>
                <a:latin typeface="times new roman" panose="02020603050405020304" pitchFamily="18" charset="0"/>
              </a:rPr>
              <a:t>Минпросвещения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</a:rPr>
              <a:t> России направляет для учета и использования в работе Методические рекомендации по реализации образовательных программ начального общего, основного общего, среднего общего образования, образовательных программ среднего профессионального образования и дополнительных общеобразовательных программ с применением электронного обучения и дистанционных образовательных технологий 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айт Комитета по делам образования г. Челябинска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http://chel-edu.ru/news/?id=4918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20084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661159-3219-4117-BEAE-E34E6CB73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подробная информация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BB75BA-40F1-4E4F-A905-802A0E63A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i="1" dirty="0">
                <a:solidFill>
                  <a:srgbClr val="4493BD"/>
                </a:solidFill>
                <a:latin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Письме Министерства просвещения РФ от 19.03.2020 г. № ГД-39/04</a:t>
            </a:r>
            <a:endParaRPr lang="ru-RU" dirty="0">
              <a:solidFill>
                <a:srgbClr val="222222"/>
              </a:solidFill>
              <a:latin typeface="Tahoma" panose="020B0604030504040204" pitchFamily="34" charset="0"/>
            </a:endParaRPr>
          </a:p>
          <a:p>
            <a:r>
              <a:rPr lang="ru-RU" i="1" dirty="0">
                <a:solidFill>
                  <a:srgbClr val="4493BD"/>
                </a:solidFill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Распоряжение Правительства Челябинской области от 18.03.2020 г. № 146-рп «О введении режима повышенной готовности»</a:t>
            </a:r>
            <a:endParaRPr lang="ru-RU" dirty="0">
              <a:solidFill>
                <a:srgbClr val="222222"/>
              </a:solidFill>
              <a:latin typeface="Tahoma" panose="020B0604030504040204" pitchFamily="34" charset="0"/>
            </a:endParaRPr>
          </a:p>
          <a:p>
            <a:r>
              <a:rPr lang="ru-RU" i="1" dirty="0">
                <a:solidFill>
                  <a:srgbClr val="4493BD"/>
                </a:solidFill>
                <a:latin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Постановление Правительства РФ от 18.03.2020 № 294 «Об утверждении Временных правил оформления листков нетрудоспособности, назначения и выплаты пособий по временной нетрудоспособности в случае карантина»</a:t>
            </a:r>
            <a:endParaRPr lang="ru-RU" dirty="0">
              <a:solidFill>
                <a:srgbClr val="222222"/>
              </a:solidFill>
              <a:latin typeface="Tahoma" panose="020B0604030504040204" pitchFamily="34" charset="0"/>
            </a:endParaRPr>
          </a:p>
          <a:p>
            <a:r>
              <a:rPr lang="ru-RU" i="1" dirty="0">
                <a:solidFill>
                  <a:srgbClr val="4493BD"/>
                </a:solidFill>
                <a:latin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Письмо Министерства образования и науки Челябинской области от 19.03.2020 №1201/3110 о мерах по профилактике вирусных инфекций в период эпидемии на территории Челябинской области</a:t>
            </a:r>
            <a:endParaRPr lang="ru-RU" dirty="0">
              <a:solidFill>
                <a:srgbClr val="222222"/>
              </a:solidFill>
              <a:latin typeface="Tahoma" panose="020B060403050404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9737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865D28-6BD0-462D-BD72-2F569836A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Возможности организации обучения с использованием дистанционных образовательных технологий</a:t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FFD4D1-9555-4F6C-A4B2-CF7EE0019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рамках организации обучения с использованием дистанционных образовательных технологий на сайте МБУ ДПО ЦРО создан раздел «Информация» — </a:t>
            </a:r>
            <a:r>
              <a:rPr lang="ru-RU" u="sng" dirty="0">
                <a:solidFill>
                  <a:srgbClr val="4493B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«Дистанционное обучение»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разделе представлены: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ru-RU" u="sng" dirty="0">
                <a:solidFill>
                  <a:srgbClr val="4493B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российские образовательные платформы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 бесплатной регистрацией и с высоким уровнем качественного образовательного контента;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u="sng" dirty="0">
                <a:solidFill>
                  <a:srgbClr val="4493B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обзор программного обеспечения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позволяющего организовывать и проводить онлайн-трансляции, вебинары, видеокурсы, тесты, опросы;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методические рекомендации по созданию </a:t>
            </a:r>
            <a:r>
              <a:rPr lang="ru-RU" u="sng" dirty="0">
                <a:solidFill>
                  <a:srgbClr val="4493B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«Наполняемых учебных курсов»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ГИС «Образование».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1476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016B98-F529-4D45-B65E-4437BF10D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Базовый курс физики 7-11 класс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92BDD2-659D-4FF1-AB73-0A6A0B588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Российская электронная школа (РЭШ)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https://resh.edu.ru/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Мобильное электронное образование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https://mob-edu.ru/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Решу ЕГЭ, Решу ОГЭ, Решу ВПР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https://phys-oge.sdamgia.ru/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Якласс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https://www.yaklass.ru/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 В случае отсутствия компьютера дома у обучающегося – работа с учебником и сборником задач, выданными в школе через СМС сообщения или звонок по телефону.</a:t>
            </a:r>
          </a:p>
        </p:txBody>
      </p:sp>
    </p:spTree>
    <p:extLst>
      <p:ext uri="{BB962C8B-B14F-4D97-AF65-F5344CB8AC3E}">
        <p14:creationId xmlns:p14="http://schemas.microsoft.com/office/powerpoint/2010/main" val="1418736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7BE69B-0237-42B9-84B6-2FADC178F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Углубленный(и не только) курс физики 7-11 класс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EB5F5E-4E08-4A98-A196-A6F62CC90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1825624"/>
            <a:ext cx="11465169" cy="487059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вебинаров, видеоуроков, конференций с помощью сервисов, представленных на сайте МБУ ДПО «Центр развития образования города Челябинска».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собственных обучающих курсов и тестов(опросов, подборки задач для самостоятельного решения).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Видеоуроки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Ришельевского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лицея по физике:</a:t>
            </a: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https://www.youtube.com/channel/UCSdDqsIYf9v5UEWTNda1YBw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u="sng" dirty="0">
              <a:solidFill>
                <a:srgbClr val="282828"/>
              </a:solidFill>
              <a:latin typeface="Ubuntu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fontAlgn="base"/>
            <a:endParaRPr lang="en-US" b="1" u="sng" dirty="0">
              <a:solidFill>
                <a:srgbClr val="282828"/>
              </a:solidFill>
              <a:latin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260857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5E58B2-0D7B-4FDA-AAD2-A14073744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ЭОР , представленных на сайте ЦРО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9F48C9-FFDA-46B6-A6EA-B4DCD50AD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fontAlgn="base">
              <a:lnSpc>
                <a:spcPct val="120000"/>
              </a:lnSpc>
              <a:spcBef>
                <a:spcPts val="0"/>
              </a:spcBef>
            </a:pPr>
            <a:r>
              <a:rPr lang="ru-RU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российских образовательных платформ (бесплатных и платных) представлено на сайте МБУ ДПО «Центр развития образования города Челябинска»: </a:t>
            </a:r>
          </a:p>
          <a:p>
            <a:pPr lvl="0" fontAlgn="base">
              <a:lnSpc>
                <a:spcPct val="120000"/>
              </a:lnSpc>
              <a:spcBef>
                <a:spcPts val="0"/>
              </a:spcBef>
            </a:pPr>
            <a:r>
              <a:rPr lang="ru-RU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РЭШ </a:t>
            </a:r>
            <a:r>
              <a:rPr lang="en-US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https://resh.edu.ru/</a:t>
            </a:r>
            <a:r>
              <a:rPr lang="ru-RU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0" fontAlgn="base">
              <a:lnSpc>
                <a:spcPct val="120000"/>
              </a:lnSpc>
              <a:spcBef>
                <a:spcPts val="0"/>
              </a:spcBef>
            </a:pPr>
            <a:r>
              <a:rPr lang="ru-RU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Интернет-урок </a:t>
            </a:r>
            <a:r>
              <a:rPr lang="en-US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https://interneturok.ru/</a:t>
            </a:r>
            <a:r>
              <a:rPr lang="ru-RU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0" fontAlgn="base">
              <a:lnSpc>
                <a:spcPct val="120000"/>
              </a:lnSpc>
              <a:spcBef>
                <a:spcPts val="0"/>
              </a:spcBef>
            </a:pPr>
            <a:r>
              <a:rPr lang="ru-RU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Издательство Просвещение </a:t>
            </a:r>
            <a:r>
              <a:rPr lang="en-US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https://prosv.ru/</a:t>
            </a:r>
            <a:r>
              <a:rPr lang="ru-RU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0" fontAlgn="base">
              <a:lnSpc>
                <a:spcPct val="120000"/>
              </a:lnSpc>
              <a:spcBef>
                <a:spcPts val="0"/>
              </a:spcBef>
            </a:pPr>
            <a:r>
              <a:rPr lang="ru-RU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Издательство </a:t>
            </a:r>
            <a:r>
              <a:rPr lang="ru-RU" sz="3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Росучебник</a:t>
            </a:r>
            <a:r>
              <a:rPr lang="ru-RU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https://rosuchebnik.ru/</a:t>
            </a:r>
            <a:r>
              <a:rPr lang="ru-RU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0" fontAlgn="base">
              <a:lnSpc>
                <a:spcPct val="120000"/>
              </a:lnSpc>
              <a:spcBef>
                <a:spcPts val="0"/>
              </a:spcBef>
            </a:pPr>
            <a:r>
              <a:rPr lang="ru-RU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Издательство Русское слово </a:t>
            </a:r>
            <a:r>
              <a:rPr lang="en-US" sz="3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https://xn----dtbhthpdbkkaet.xn--p1ai/</a:t>
            </a:r>
            <a:endParaRPr lang="ru-RU" sz="3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7006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2048EA-2097-44BE-957B-08E0088BD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fontAlgn="base">
              <a:spcBef>
                <a:spcPts val="1000"/>
              </a:spcBef>
            </a:pPr>
            <a:r>
              <a:rPr lang="ru-RU" sz="3200" b="1" dirty="0">
                <a:solidFill>
                  <a:srgbClr val="28282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Программы для работы с видео (захват с экрана, редактирование, публикация в </a:t>
            </a:r>
            <a:r>
              <a:rPr lang="ru-RU" sz="3200" b="1" dirty="0" err="1">
                <a:solidFill>
                  <a:srgbClr val="28282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Youtube,</a:t>
            </a:r>
            <a:r>
              <a:rPr lang="ru-RU" sz="2800" b="1" dirty="0" err="1">
                <a:solidFill>
                  <a:srgbClr val="28282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конвертирование</a:t>
            </a:r>
            <a:r>
              <a:rPr lang="ru-RU" sz="2800" b="1" dirty="0">
                <a:solidFill>
                  <a:srgbClr val="28282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br>
              <a:rPr lang="ru-RU" sz="2800" b="1" dirty="0">
                <a:solidFill>
                  <a:srgbClr val="28282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FF9C26-CF91-4FEC-A707-2896DD038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lnSpc>
                <a:spcPct val="120000"/>
              </a:lnSpc>
              <a:spcBef>
                <a:spcPts val="0"/>
              </a:spcBef>
            </a:pPr>
            <a:r>
              <a:rPr lang="en-US" b="1" u="sng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 Studio </a:t>
            </a:r>
            <a:endParaRPr lang="ru-RU" b="1" u="sng" dirty="0">
              <a:solidFill>
                <a:srgbClr val="28282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Бесплатная программа для записи видео и потокового вещания. Запускает трансляцию через </a:t>
            </a:r>
            <a:r>
              <a:rPr lang="ru-RU" u="sng" dirty="0" err="1">
                <a:solidFill>
                  <a:srgbClr val="CC3D3D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Как стримить на ютубе используя OBS Studio в Window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Youtube</a:t>
            </a:r>
            <a:r>
              <a:rPr lang="ru-RU" u="sng" dirty="0">
                <a:solidFill>
                  <a:srgbClr val="CC3D3D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Как стримить на ютубе используя OBS Studio в Window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 err="1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Hitbox,Twitch</a:t>
            </a: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, а так же программа может </a:t>
            </a: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Как записывать видео со звуком с экрана при помощи OBS Studio в Window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записывать видео с экрана монитора</a:t>
            </a: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со звуком</a:t>
            </a:r>
            <a:endParaRPr lang="ru-RU" b="1" u="sng" dirty="0">
              <a:solidFill>
                <a:srgbClr val="28282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lnSpc>
                <a:spcPct val="120000"/>
              </a:lnSpc>
              <a:spcBef>
                <a:spcPts val="0"/>
              </a:spcBef>
            </a:pPr>
            <a:endParaRPr lang="en-US" sz="1700" b="1" u="sng" dirty="0">
              <a:solidFill>
                <a:srgbClr val="282828"/>
              </a:solidFill>
              <a:latin typeface="Ubuntu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2023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519E9-488C-42FD-8613-FBBBF759C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fontAlgn="base">
              <a:spcBef>
                <a:spcPts val="1000"/>
              </a:spcBef>
            </a:pPr>
            <a:r>
              <a:rPr lang="ru-RU" sz="3200" b="1" dirty="0">
                <a:solidFill>
                  <a:srgbClr val="28282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Программы для работы с видео (захват с экрана, редактирование, публикация в </a:t>
            </a:r>
            <a:r>
              <a:rPr lang="ru-RU" sz="3200" b="1" dirty="0" err="1">
                <a:solidFill>
                  <a:srgbClr val="28282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Youtube,</a:t>
            </a:r>
            <a:r>
              <a:rPr lang="ru-RU" sz="2800" b="1" dirty="0" err="1">
                <a:solidFill>
                  <a:srgbClr val="28282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конвертирование</a:t>
            </a:r>
            <a:r>
              <a:rPr lang="ru-RU" sz="2800" b="1" dirty="0">
                <a:solidFill>
                  <a:srgbClr val="28282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br>
              <a:rPr lang="ru-RU" sz="2800" b="1" dirty="0">
                <a:solidFill>
                  <a:srgbClr val="28282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091A67-022A-4E18-927F-6888F8A50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825625"/>
            <a:ext cx="11465170" cy="4667250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iSpring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</a:t>
            </a: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Бесплатная программа включает полный набор функций для создания профессиональных видеоуроков и обучающих презентаций. Помогает быстро создавать видеозаписи, редактировать их и размещать на </a:t>
            </a:r>
            <a:r>
              <a:rPr lang="ru-RU" dirty="0" err="1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один клик. Полностью на русском языке, без рекламы и водяных знаков.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Freemake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Video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Converter</a:t>
            </a: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Бесплатная программа конвертирует, качает, редактирует и записывает видео на DVD, создает </a:t>
            </a:r>
            <a:r>
              <a:rPr lang="ru-RU" dirty="0" err="1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слайдшоу</a:t>
            </a: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загружает видео на </a:t>
            </a:r>
            <a:r>
              <a:rPr lang="ru-RU" dirty="0" err="1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8532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1107</Words>
  <Application>Microsoft Office PowerPoint</Application>
  <PresentationFormat>Широкоэкранный</PresentationFormat>
  <Paragraphs>74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Calibri</vt:lpstr>
      <vt:lpstr>Calibri Light</vt:lpstr>
      <vt:lpstr>OpenSans</vt:lpstr>
      <vt:lpstr>Tahoma</vt:lpstr>
      <vt:lpstr>Times New Roman</vt:lpstr>
      <vt:lpstr>Times New Roman</vt:lpstr>
      <vt:lpstr>Ubuntu</vt:lpstr>
      <vt:lpstr>Wingdings</vt:lpstr>
      <vt:lpstr>Тема Office</vt:lpstr>
      <vt:lpstr>Дистанционное обучение. Физика</vt:lpstr>
      <vt:lpstr>Нормативные документы</vt:lpstr>
      <vt:lpstr>Более подробная информация</vt:lpstr>
      <vt:lpstr>Возможности организации обучения с использованием дистанционных образовательных технологий </vt:lpstr>
      <vt:lpstr>Базовый курс физики 7-11 класс</vt:lpstr>
      <vt:lpstr>Углубленный(и не только) курс физики 7-11 класс</vt:lpstr>
      <vt:lpstr>Возможности ЭОР , представленных на сайте ЦРО</vt:lpstr>
      <vt:lpstr>Программы для работы с видео (захват с экрана, редактирование, публикация в Youtube,конвертирование) </vt:lpstr>
      <vt:lpstr>Программы для работы с видео (захват с экрана, редактирование, публикация в Youtube,конвертирование) </vt:lpstr>
      <vt:lpstr>СЕРВИСЫ ДЛЯ ОРГАНИЗАЦИИ ВЕБИНАРОВ, ВИДЕОУРОКОВ, КОНФЕРЕНЦИЙ </vt:lpstr>
      <vt:lpstr>Myownconference.pro </vt:lpstr>
      <vt:lpstr>СОЗДАНИЕ НАПОЛНЯЕМЫХ УЧЕБНЫХ КУРСОВ В ГИС "ОБРАЗОВАНИЕ" </vt:lpstr>
      <vt:lpstr>Открытые ресурсы с интерактивными уроками</vt:lpstr>
      <vt:lpstr>Открытые ресурсы с интерактивными уроками</vt:lpstr>
      <vt:lpstr>Открытые ресурсы с интерактивными уроками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Дистанционное обучение. Физика</dc:title>
  <dc:creator>Tatyana</dc:creator>
  <cp:lastModifiedBy>Tatyana</cp:lastModifiedBy>
  <cp:revision>11</cp:revision>
  <dcterms:created xsi:type="dcterms:W3CDTF">2020-03-22T09:30:39Z</dcterms:created>
  <dcterms:modified xsi:type="dcterms:W3CDTF">2020-03-23T01:06:29Z</dcterms:modified>
</cp:coreProperties>
</file>