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3" r:id="rId4"/>
    <p:sldId id="266" r:id="rId5"/>
    <p:sldId id="258" r:id="rId6"/>
    <p:sldId id="259" r:id="rId7"/>
    <p:sldId id="267" r:id="rId8"/>
    <p:sldId id="268" r:id="rId9"/>
    <p:sldId id="269" r:id="rId10"/>
    <p:sldId id="270" r:id="rId11"/>
    <p:sldId id="271" r:id="rId12"/>
    <p:sldId id="272" r:id="rId13"/>
    <p:sldId id="274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4F252-D4AE-40BC-8039-0DD46CE50883}" type="datetimeFigureOut">
              <a:rPr lang="ru-RU" smtClean="0"/>
              <a:pPr/>
              <a:t>13.02.2023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7982A-B491-4DFF-BC92-4C4B446016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4F252-D4AE-40BC-8039-0DD46CE50883}" type="datetimeFigureOut">
              <a:rPr lang="ru-RU" smtClean="0"/>
              <a:pPr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7982A-B491-4DFF-BC92-4C4B446016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4F252-D4AE-40BC-8039-0DD46CE50883}" type="datetimeFigureOut">
              <a:rPr lang="ru-RU" smtClean="0"/>
              <a:pPr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7982A-B491-4DFF-BC92-4C4B446016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4F252-D4AE-40BC-8039-0DD46CE50883}" type="datetimeFigureOut">
              <a:rPr lang="ru-RU" smtClean="0"/>
              <a:pPr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7982A-B491-4DFF-BC92-4C4B446016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4F252-D4AE-40BC-8039-0DD46CE50883}" type="datetimeFigureOut">
              <a:rPr lang="ru-RU" smtClean="0"/>
              <a:pPr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7982A-B491-4DFF-BC92-4C4B446016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4F252-D4AE-40BC-8039-0DD46CE50883}" type="datetimeFigureOut">
              <a:rPr lang="ru-RU" smtClean="0"/>
              <a:pPr/>
              <a:t>13.02.2023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7982A-B491-4DFF-BC92-4C4B446016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4F252-D4AE-40BC-8039-0DD46CE50883}" type="datetimeFigureOut">
              <a:rPr lang="ru-RU" smtClean="0"/>
              <a:pPr/>
              <a:t>13.02.2023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7982A-B491-4DFF-BC92-4C4B446016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4F252-D4AE-40BC-8039-0DD46CE50883}" type="datetimeFigureOut">
              <a:rPr lang="ru-RU" smtClean="0"/>
              <a:pPr/>
              <a:t>13.02.2023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7982A-B491-4DFF-BC92-4C4B446016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4F252-D4AE-40BC-8039-0DD46CE50883}" type="datetimeFigureOut">
              <a:rPr lang="ru-RU" smtClean="0"/>
              <a:pPr/>
              <a:t>13.02.2023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7982A-B491-4DFF-BC92-4C4B446016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4F252-D4AE-40BC-8039-0DD46CE50883}" type="datetimeFigureOut">
              <a:rPr lang="ru-RU" smtClean="0"/>
              <a:pPr/>
              <a:t>13.02.2023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7982A-B491-4DFF-BC92-4C4B446016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4F252-D4AE-40BC-8039-0DD46CE50883}" type="datetimeFigureOut">
              <a:rPr lang="ru-RU" smtClean="0"/>
              <a:pPr/>
              <a:t>13.02.2023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7982A-B491-4DFF-BC92-4C4B446016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C64F252-D4AE-40BC-8039-0DD46CE50883}" type="datetimeFigureOut">
              <a:rPr lang="ru-RU" smtClean="0"/>
              <a:pPr/>
              <a:t>13.02.2023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867982A-B491-4DFF-BC92-4C4B446016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2492896"/>
            <a:ext cx="7723584" cy="1728192"/>
          </a:xfrm>
        </p:spPr>
        <p:txBody>
          <a:bodyPr/>
          <a:lstStyle/>
          <a:p>
            <a:pPr algn="ctr"/>
            <a:r>
              <a:rPr lang="ru-RU" dirty="0"/>
              <a:t>Формы и методы организации воспитания на уроках физики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5373216"/>
            <a:ext cx="7459920" cy="1296144"/>
          </a:xfrm>
        </p:spPr>
        <p:txBody>
          <a:bodyPr>
            <a:normAutofit/>
          </a:bodyPr>
          <a:lstStyle/>
          <a:p>
            <a:pPr algn="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Руководитель РМО учителей физики </a:t>
            </a:r>
          </a:p>
          <a:p>
            <a:pPr algn="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Ленинского района г. Челябинска. </a:t>
            </a:r>
          </a:p>
          <a:p>
            <a:pPr algn="r"/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Гегер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Татьяна Александровна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528350" cy="6178698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«В каждом человеке есть солнце, только дайте ему светить» </a:t>
            </a:r>
            <a:br>
              <a:rPr lang="ru-RU" dirty="0"/>
            </a:br>
            <a:br>
              <a:rPr lang="ru-RU" dirty="0"/>
            </a:br>
            <a:r>
              <a:rPr lang="ru-RU" dirty="0"/>
              <a:t>Сократ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74638"/>
            <a:ext cx="7454632" cy="6322714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«Забота о здоровье-это важнейший труд воспитателя. От жизнерадостности, бодрости детей зависит их духовная жизнь, мировоззрение, умственное развитие, прочность знаний, вера в свои силы»</a:t>
            </a:r>
            <a:br>
              <a:rPr lang="ru-RU" dirty="0"/>
            </a:br>
            <a:r>
              <a:rPr lang="ru-RU" dirty="0"/>
              <a:t>В.А.Сухомлинский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274638"/>
            <a:ext cx="7454062" cy="6250706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«Природа не храм, а мастерская, и человек в ней работник» </a:t>
            </a:r>
            <a:br>
              <a:rPr lang="ru-RU" dirty="0"/>
            </a:br>
            <a:r>
              <a:rPr lang="ru-RU" dirty="0"/>
              <a:t>И.С.Тургенев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2492896"/>
            <a:ext cx="7723584" cy="1728192"/>
          </a:xfrm>
        </p:spPr>
        <p:txBody>
          <a:bodyPr/>
          <a:lstStyle/>
          <a:p>
            <a:pPr algn="ctr"/>
            <a:r>
              <a:rPr lang="ru-RU" dirty="0"/>
              <a:t>Формы и методы организации воспитания на уроках физики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5373216"/>
            <a:ext cx="7459920" cy="1296144"/>
          </a:xfrm>
        </p:spPr>
        <p:txBody>
          <a:bodyPr>
            <a:normAutofit/>
          </a:bodyPr>
          <a:lstStyle/>
          <a:p>
            <a:pPr algn="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Руководитель РМО учителей физики </a:t>
            </a:r>
          </a:p>
          <a:p>
            <a:pPr algn="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Ленинского района г. Челябинска. </a:t>
            </a:r>
          </a:p>
          <a:p>
            <a:pPr algn="r"/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Гегер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Татьяна Александровна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785794"/>
            <a:ext cx="6881988" cy="5163486"/>
          </a:xfrm>
        </p:spPr>
        <p:txBody>
          <a:bodyPr>
            <a:noAutofit/>
          </a:bodyPr>
          <a:lstStyle/>
          <a:p>
            <a:pPr algn="ctr"/>
            <a:r>
              <a:rPr lang="ru-RU" sz="4000" i="1" dirty="0"/>
              <a:t>«Воспитывает всё: люди, вещи, явления, но прежде всего и больше всего-люди. Из них на первом месте родители и педагоги»</a:t>
            </a:r>
            <a:br>
              <a:rPr lang="ru-RU" sz="4000" i="1" dirty="0"/>
            </a:br>
            <a:r>
              <a:rPr lang="ru-RU" sz="4000" i="1" dirty="0"/>
              <a:t>А.С Макаренко</a:t>
            </a:r>
            <a:endParaRPr lang="ru-RU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527210" cy="5962674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/>
              <a:t>"Быть хорошим учителем можно, только будучи хорошим воспитателем. Воспитательная работа в процессе обучения - такой же целенаправленный, специально и преднамеренно организованный учителем процесс, в нем есть свои закономерности и особенности».                                                                                                           В.А.Сухомлинский                                                                                                                                       </a:t>
            </a:r>
            <a:br>
              <a:rPr lang="ru-RU" sz="2800" dirty="0"/>
            </a:br>
            <a:endParaRPr lang="ru-RU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455202" cy="6034682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"</a:t>
            </a:r>
            <a:r>
              <a:rPr lang="ru-RU" sz="3100" dirty="0"/>
              <a:t>Воспитательная работа в школе тем успешнее, чем больше она связана с учением – главным видом деятельности школьника, с другой стороны, учебный процесс тем эффективнее, чем он более насыщен воспитанием". </a:t>
            </a:r>
            <a:br>
              <a:rPr lang="ru-RU" sz="3100" dirty="0"/>
            </a:br>
            <a:br>
              <a:rPr lang="ru-RU" sz="3100" dirty="0"/>
            </a:br>
            <a:r>
              <a:rPr lang="ru-RU" sz="2400" dirty="0"/>
              <a:t>Советский и российский педагог В.А. </a:t>
            </a:r>
            <a:r>
              <a:rPr lang="ru-RU" sz="2400" dirty="0" err="1"/>
              <a:t>Караковский</a:t>
            </a:r>
            <a:r>
              <a:rPr lang="ru-RU" sz="2400" dirty="0"/>
              <a:t> </a:t>
            </a:r>
            <a:br>
              <a:rPr lang="ru-RU" sz="2400" dirty="0"/>
            </a:br>
            <a:endParaRPr lang="ru-RU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Воспитательный потенциал урока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1. Возможности для воспитания обучающихся, имеющиеся на уроке независимо от учебного предмета и темы конкретного урока.</a:t>
            </a:r>
          </a:p>
          <a:p>
            <a:r>
              <a:rPr lang="ru-RU" dirty="0"/>
              <a:t>2.Воспитательные возможности, обусловленные спецификой учебного предмета</a:t>
            </a:r>
          </a:p>
          <a:p>
            <a:r>
              <a:rPr lang="ru-RU" dirty="0"/>
              <a:t>3. Воспитательные возможности содержания образования на уроке, которые зависят от данного урока.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Воспитательные аспекты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Нравственный</a:t>
            </a:r>
          </a:p>
          <a:p>
            <a:r>
              <a:rPr lang="ru-RU" dirty="0"/>
              <a:t>2.Патриотический</a:t>
            </a:r>
          </a:p>
          <a:p>
            <a:r>
              <a:rPr lang="ru-RU" dirty="0"/>
              <a:t>3. Эстетический</a:t>
            </a:r>
          </a:p>
          <a:p>
            <a:r>
              <a:rPr lang="ru-RU" dirty="0"/>
              <a:t>4. Личностный</a:t>
            </a:r>
          </a:p>
          <a:p>
            <a:r>
              <a:rPr lang="ru-RU" dirty="0"/>
              <a:t>5. </a:t>
            </a:r>
            <a:r>
              <a:rPr lang="ru-RU" dirty="0" err="1"/>
              <a:t>Здоровьсберегающий</a:t>
            </a:r>
            <a:endParaRPr lang="ru-RU" dirty="0"/>
          </a:p>
          <a:p>
            <a:r>
              <a:rPr lang="ru-RU" dirty="0"/>
              <a:t>6. Экологический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74638"/>
            <a:ext cx="7240318" cy="6250706"/>
          </a:xfrm>
        </p:spPr>
        <p:txBody>
          <a:bodyPr>
            <a:noAutofit/>
          </a:bodyPr>
          <a:lstStyle/>
          <a:p>
            <a:pPr algn="ctr"/>
            <a:r>
              <a:rPr lang="ru-RU" sz="3600" dirty="0"/>
              <a:t>«О нравственных качествах человека нужно судить не  по отдельным его усилиям, а по его повседневной жизни»</a:t>
            </a:r>
            <a:br>
              <a:rPr lang="ru-RU" sz="3600" dirty="0"/>
            </a:br>
            <a:r>
              <a:rPr lang="ru-RU" sz="3600" dirty="0"/>
              <a:t>Блез Паскаль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455772" cy="6250706"/>
          </a:xfrm>
        </p:spPr>
        <p:txBody>
          <a:bodyPr>
            <a:noAutofit/>
          </a:bodyPr>
          <a:lstStyle/>
          <a:p>
            <a:pPr algn="ctr"/>
            <a:r>
              <a:rPr lang="ru-RU" sz="3200" dirty="0"/>
              <a:t>«Патриотизм – это не значит только одна любовь к своей родине. Это гораздо больше…Это осознание своей неотъемлемости от родины и неотъемлемое переживание вместе с ней ее счастливых и её несчастных дней.»</a:t>
            </a:r>
            <a:br>
              <a:rPr lang="ru-RU" sz="3200" dirty="0"/>
            </a:br>
            <a:r>
              <a:rPr lang="ru-RU" sz="3200" dirty="0"/>
              <a:t>А.Н.Толстой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274638"/>
            <a:ext cx="7025434" cy="6250706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«В душе каждого ребёнка есть невидимые струны. Если тронуть их умелой рукой, они красиво зазвучат»</a:t>
            </a:r>
            <a:br>
              <a:rPr lang="ru-RU" dirty="0"/>
            </a:br>
            <a:br>
              <a:rPr lang="ru-RU" dirty="0"/>
            </a:br>
            <a:r>
              <a:rPr lang="ru-RU" sz="4000" dirty="0"/>
              <a:t>В.А.Сухомлинский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379</TotalTime>
  <Words>392</Words>
  <Application>Microsoft Office PowerPoint</Application>
  <PresentationFormat>Экран (4:3)</PresentationFormat>
  <Paragraphs>28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Corbel</vt:lpstr>
      <vt:lpstr>Gill Sans MT</vt:lpstr>
      <vt:lpstr>Times New Roman</vt:lpstr>
      <vt:lpstr>Verdana</vt:lpstr>
      <vt:lpstr>Wingdings 2</vt:lpstr>
      <vt:lpstr>Солнцестояние</vt:lpstr>
      <vt:lpstr>Формы и методы организации воспитания на уроках физики </vt:lpstr>
      <vt:lpstr>«Воспитывает всё: люди, вещи, явления, но прежде всего и больше всего-люди. Из них на первом месте родители и педагоги» А.С Макаренко</vt:lpstr>
      <vt:lpstr>"Быть хорошим учителем можно, только будучи хорошим воспитателем. Воспитательная работа в процессе обучения - такой же целенаправленный, специально и преднамеренно организованный учителем процесс, в нем есть свои закономерности и особенности».                                                                                                           В.А.Сухомлинский                                                                                                                                        </vt:lpstr>
      <vt:lpstr>"Воспитательная работа в школе тем успешнее, чем больше она связана с учением – главным видом деятельности школьника, с другой стороны, учебный процесс тем эффективнее, чем он более насыщен воспитанием".   Советский и российский педагог В.А. Караковский  </vt:lpstr>
      <vt:lpstr>Воспитательный потенциал урока</vt:lpstr>
      <vt:lpstr>Воспитательные аспекты</vt:lpstr>
      <vt:lpstr>«О нравственных качествах человека нужно судить не  по отдельным его усилиям, а по его повседневной жизни» Блез Паскаль</vt:lpstr>
      <vt:lpstr>«Патриотизм – это не значит только одна любовь к своей родине. Это гораздо больше…Это осознание своей неотъемлемости от родины и неотъемлемое переживание вместе с ней ее счастливых и её несчастных дней.» А.Н.Толстой</vt:lpstr>
      <vt:lpstr>«В душе каждого ребёнка есть невидимые струны. Если тронуть их умелой рукой, они красиво зазвучат»  В.А.Сухомлинский</vt:lpstr>
      <vt:lpstr>«В каждом человеке есть солнце, только дайте ему светить»   Сократ</vt:lpstr>
      <vt:lpstr>«Забота о здоровье-это важнейший труд воспитателя. От жизнерадостности, бодрости детей зависит их духовная жизнь, мировоззрение, умственное развитие, прочность знаний, вера в свои силы» В.А.Сухомлинский</vt:lpstr>
      <vt:lpstr>«Природа не храм, а мастерская, и человек в ней работник»  И.С.Тургенев</vt:lpstr>
      <vt:lpstr>Формы и методы организации воспитания на уроках физики 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Гегер ТА</dc:creator>
  <cp:lastModifiedBy>Кабинет 217</cp:lastModifiedBy>
  <cp:revision>47</cp:revision>
  <dcterms:created xsi:type="dcterms:W3CDTF">2023-02-08T08:17:32Z</dcterms:created>
  <dcterms:modified xsi:type="dcterms:W3CDTF">2023-02-13T03:54:27Z</dcterms:modified>
</cp:coreProperties>
</file>