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5" r:id="rId6"/>
    <p:sldId id="267" r:id="rId7"/>
    <p:sldId id="274" r:id="rId8"/>
    <p:sldId id="269" r:id="rId9"/>
    <p:sldId id="270" r:id="rId10"/>
    <p:sldId id="271" r:id="rId11"/>
    <p:sldId id="257" r:id="rId12"/>
    <p:sldId id="261" r:id="rId13"/>
    <p:sldId id="258" r:id="rId14"/>
    <p:sldId id="260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26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25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9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35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02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69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95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05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14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70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22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6BD91-A057-48AE-9790-222B4EF32C3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EC60-8F9B-43FD-9570-F7AC82803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31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353084"/>
            <a:ext cx="12192000" cy="18441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аспект урока физики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свете введения курса внеурочной деятельности «Разговоры о важном»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6259" t="9229" r="13844" b="42245"/>
          <a:stretch/>
        </p:blipFill>
        <p:spPr>
          <a:xfrm>
            <a:off x="699964" y="2335794"/>
            <a:ext cx="1079207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97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0"/>
            <a:ext cx="112141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воспитания (от 23.06.2022):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231900"/>
            <a:ext cx="11436350" cy="54229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воспитание;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воспитание;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воспитание;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воспитание;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воспитание, формирование культуры здорового образа жизни и эмоционального благополучия;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воспитание;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воспитание;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научного познания.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79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405" y="0"/>
            <a:ext cx="10999961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взглядов школьников на основе национальных ценностей через изучение центральных тем – патриотизм, гражданственность, историческое просвещение, нравственность, экология.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«Разговоры о важном»: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активной гражданской позиции,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духовно-нравственное и патриотическое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воспитание на основе национальных ценностей;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навыков общения со сверстниками и коммуникативных умений;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общей культуры обучающихся, углубление их интереса к изучению и сохранению истории и культуры родного края, России;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совместной деятельности со сверстниками, становление качеств, обеспечивающих успешность участия в коллективной деятельности;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поведения в информационной среде.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7740" y="1416020"/>
            <a:ext cx="4193191" cy="20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71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102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165-летие со дня рождения К. Э. Циолковского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5863" y="967737"/>
            <a:ext cx="4989901" cy="3009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6558" t="19855" r="39691" b="12126"/>
          <a:stretch/>
        </p:blipFill>
        <p:spPr>
          <a:xfrm>
            <a:off x="188843" y="967737"/>
            <a:ext cx="6448263" cy="56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97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4052"/>
            <a:ext cx="12192000" cy="4184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…Бедность Циолковского в Москве была чудовищной. Он не работал, получал 10–15 рублей в месяц от родителей и мог питаться одним только черным хлебом: 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«Каждые три дня я ходил в булочную и покупал там на 9 коп. хлеба. Таким образом, я проживал 90 коп. в месяц»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— вспоминал он. На все оставшиеся деньги ученый покупал «книги, трубки, ртуть, серную кислоту», — и другие материалы для опытов. Ходил Циолковский в отрепьях. Бывало, что на улице мальчишки дразнили его: 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это, мыши, что ли, съели ваши брюки?»…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…С 1892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Циолковский работал преподавателем физики в епархиальном женском училище. Чтобы справляться со своим недугом, ученый смастерил «особую слуховую трубу», которую прижимал к уху, когда ученицы отвечали ему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предмет…</a:t>
            </a: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7319" t="27778" r="15236" b="46348"/>
          <a:stretch/>
        </p:blipFill>
        <p:spPr>
          <a:xfrm>
            <a:off x="0" y="-176005"/>
            <a:ext cx="12192000" cy="26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59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9148" y="236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праздник Рождества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4874" t="19372" r="18170" b="40628"/>
          <a:stretch/>
        </p:blipFill>
        <p:spPr>
          <a:xfrm>
            <a:off x="7816224" y="1133584"/>
            <a:ext cx="3918035" cy="2385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4112" t="30483" r="39638" b="20821"/>
          <a:stretch/>
        </p:blipFill>
        <p:spPr>
          <a:xfrm>
            <a:off x="695141" y="948635"/>
            <a:ext cx="6041572" cy="35780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9748" y="4374949"/>
            <a:ext cx="107574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Инженер-конструктор Малышева работала вместе с Сергеем Королёвым и его командой: участвовала в создании ракетных двигателей. В том числе — и для «Востока», на котором полетел Юрий Гагарин. 35 лет Наталья Владимировна проработала в этой сфере. Её включали в комиссии по испытанию ракетных комплексов — единственную женщину среди множества мужчин. Наградили орденом, присвоили звание майора.</a:t>
            </a:r>
          </a:p>
        </p:txBody>
      </p:sp>
    </p:spTree>
    <p:extLst>
      <p:ext uri="{BB962C8B-B14F-4D97-AF65-F5344CB8AC3E}">
        <p14:creationId xmlns:p14="http://schemas.microsoft.com/office/powerpoint/2010/main" xmlns="" val="223725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15" y="-102014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музыки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4764" t="21884" r="17953" b="38793"/>
          <a:stretch/>
        </p:blipFill>
        <p:spPr>
          <a:xfrm>
            <a:off x="6096000" y="225977"/>
            <a:ext cx="5444542" cy="32302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629479" y="4765119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«Физик, не воспринимающий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поэзии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и искусства, –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плохой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физик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Лев Давидович Ландау</a:t>
            </a:r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109" y="1352758"/>
            <a:ext cx="2790825" cy="304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90855" y="3892758"/>
            <a:ext cx="49496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развития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цивилизации человечества благодаря электрификации, изобретениям радио, телевидения, фотографии…</a:t>
            </a:r>
          </a:p>
        </p:txBody>
      </p:sp>
    </p:spTree>
    <p:extLst>
      <p:ext uri="{BB962C8B-B14F-4D97-AF65-F5344CB8AC3E}">
        <p14:creationId xmlns:p14="http://schemas.microsoft.com/office/powerpoint/2010/main" xmlns="" val="95622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основа воспитательной составляющей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и во внеурочной деятельности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1498600"/>
            <a:ext cx="11912600" cy="5270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273-ФЗ (ред. от 29.12.2022) "Об образовании в Российской Федерации" (с изм. и доп., вступ. в силу с 11.02)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деятельность, направленная на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условий для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 и социализации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на основе социокультурных, духовно-нравственных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принятых в российском обществе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и норм поведения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интересах человека, семьи, общества и государства, формирование у обучающихся чувства патриотизма, гражданственности,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памяти защитников Отечества и подвигам Героев Отечества, закону и правопорядку, человеку труда и старшему поколению, взаимного уважения,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культурному наследию и традициям многонационального народа Российской Федерации, природе и окружающей среде;1.2023)</a:t>
            </a:r>
          </a:p>
        </p:txBody>
      </p:sp>
    </p:spTree>
    <p:extLst>
      <p:ext uri="{BB962C8B-B14F-4D97-AF65-F5344CB8AC3E}">
        <p14:creationId xmlns:p14="http://schemas.microsoft.com/office/powerpoint/2010/main" xmlns="" val="173462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41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основа воспитательной составляющей на уроке и во внеурочной деятельности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1473200"/>
            <a:ext cx="11747500" cy="52197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 Р А Т Е Г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в Российской Федерации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 2025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Приоритетной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Российской Федерации в сфере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развитие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высоконравственной личности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разделяющей российские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духовные ценности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обладающей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актуальными знаниями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свой потенциал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современного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общества, готовой к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мирному созиданию и защите Родины.</a:t>
            </a:r>
          </a:p>
        </p:txBody>
      </p:sp>
    </p:spTree>
    <p:extLst>
      <p:ext uri="{BB962C8B-B14F-4D97-AF65-F5344CB8AC3E}">
        <p14:creationId xmlns:p14="http://schemas.microsoft.com/office/powerpoint/2010/main" xmlns="" val="272071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96" y="-682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основа воспитательной составляющей на уроке и во внеурочной деятельности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257300"/>
            <a:ext cx="11823700" cy="5308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духовно-нравственного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воспитания личности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России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воспитательный идеал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высоконравственный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творческий, компетентный гражданин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принимающий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судьбу Отечества как свою личную,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осознающий ответственность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настоящее и будущее своей страны, укорененный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духовных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культурных традициях многонационального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Российской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40586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300" y="609600"/>
            <a:ext cx="4711700" cy="62484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еспристрастность;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чуткость;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самокритичность;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подлинная любовь к детям.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Каптерев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80200" y="609600"/>
            <a:ext cx="4711700" cy="624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еленаправленность;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скромность;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остроумие;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ораторские способности.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педагогики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14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39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педагога: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1173852"/>
            <a:ext cx="11899900" cy="55317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поведения обучающихся для безопасной образовательной среды;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современных, в том числе интерактивных, форм и методов воспитательной работы, используя их как на занятии, так и во внеурочной 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воспитательных целей, способствующих развитию обучающихся, независимо от их способностей и характера;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принятие четких правил поведения обучающимися в соответствии с уставом образовательной организации и правилами внутреннего распорядка образовательной организации;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реализация воспитательных программ;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воспитательных возможностей различных видов деятельности ребенка (учебной, игровой, трудовой, спортивной, художественной и т.д.)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13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9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педагога: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00" y="1223963"/>
            <a:ext cx="12065000" cy="55317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ситуаций и событий, развивающих эмоционально-ценностную сферу ребенка (культуру переживаний и ценностные ориентации ребенка);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и поддержка в организации деятельности ученических органов самоуправления;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создание, поддержка уклада, атмосферы и традиций жизни образовательной организации;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обучающихся познавательной активности, самостоятельности, инициативы, творческих способностей, формирование гражданской позиции, способности к труду и жизни в условиях современного мира, формирование у обучающихся культуры здорового и безопасного образа жизни;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толерантности и навыков поведения в изменяющейся поликультурной среде;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конструктивных воспитательных условий родителей (законных представителей) обучающихся, помощь семье в решении вопросов воспитания ребенка.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91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00" y="136524"/>
            <a:ext cx="11950700" cy="64928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 Н Ц Е П Ц И 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педагогических кадров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системы образования на период до 2030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(от 24.06.2022)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роли учителя, педагога как ключевой фигуры для обеспечения качества общего образования и для будущего развития страны, реализация ценностно-смыслового подхода к подготовке учителей будущих поколений Российской Федерации;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и преемственность профессионального развития педагогических кадров;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подготовки педагогических кадров с учетом актуальной исследовательской повестки в сфере образования и т.д.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28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90400" cy="132556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каких документов школа воспитывает обучающихся?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9166" t="26908" r="35073" b="25266"/>
          <a:stretch/>
        </p:blipFill>
        <p:spPr>
          <a:xfrm>
            <a:off x="-2616752" y="-7073900"/>
            <a:ext cx="911629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131083"/>
            <a:ext cx="5145875" cy="5530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9540" y="2317214"/>
            <a:ext cx="4536521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182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780</Words>
  <Application>Microsoft Office PowerPoint</Application>
  <PresentationFormat>Произвольный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Воспитательный аспект урока физики  в свете введения курса внеурочной деятельности «Разговоры о важном»</vt:lpstr>
      <vt:lpstr>Нормативно-правовая основа воспитательной составляющей  на уроке и во внеурочной деятельности</vt:lpstr>
      <vt:lpstr>Нормативно-правовая основа воспитательной составляющей на уроке и во внеурочной деятельности</vt:lpstr>
      <vt:lpstr>Нормативно-правовая основа воспитательной составляющей на уроке и во внеурочной деятельности</vt:lpstr>
      <vt:lpstr>Слайд 5</vt:lpstr>
      <vt:lpstr>Профессиональный стандарт педагога: воспитательная деятельность</vt:lpstr>
      <vt:lpstr>Профессиональный стандарт педагога: воспитательная деятельность</vt:lpstr>
      <vt:lpstr>Слайд 8</vt:lpstr>
      <vt:lpstr>На основании каких документов школа воспитывает обучающихся?</vt:lpstr>
      <vt:lpstr>Примерная рабочая программа воспитания (от 23.06.2022):</vt:lpstr>
      <vt:lpstr>Слайд 11</vt:lpstr>
      <vt:lpstr>165-летие со дня рождения К. Э. Циолковского</vt:lpstr>
      <vt:lpstr>Слайд 13</vt:lpstr>
      <vt:lpstr>Слайд 14</vt:lpstr>
      <vt:lpstr>День музыки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Воспитательный аспект урока физики  в свете введения курса внеурочной деятельности «Разговоры о важном»</dc:title>
  <dc:creator>User</dc:creator>
  <cp:lastModifiedBy>RePack by SPecialiST</cp:lastModifiedBy>
  <cp:revision>55</cp:revision>
  <dcterms:created xsi:type="dcterms:W3CDTF">2023-02-03T16:11:19Z</dcterms:created>
  <dcterms:modified xsi:type="dcterms:W3CDTF">2023-02-12T14:18:12Z</dcterms:modified>
</cp:coreProperties>
</file>