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8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48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F09908-189A-4398-8553-874A0D77A97D}" type="datetimeFigureOut">
              <a:rPr lang="ru-RU" smtClean="0"/>
              <a:pPr/>
              <a:t>10.09.2019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93C13-A1E5-4884-A5EB-E469B5DF17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38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41606-B5BA-4A77-B866-04A6F039A42C}" type="datetime1">
              <a:rPr lang="ru-RU" smtClean="0"/>
              <a:pPr/>
              <a:t>10.09.2019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731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71053-D0F1-440D-A852-D0FD4424FC4B}" type="datetime1">
              <a:rPr lang="ru-RU" smtClean="0"/>
              <a:pPr/>
              <a:t>10.09.2019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320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A0B9D-E2D9-4A2F-949F-C3C364FC6476}" type="datetime1">
              <a:rPr lang="ru-RU" smtClean="0"/>
              <a:pPr/>
              <a:t>10.09.2019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71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A46E-41D2-49AC-93DE-FF6E77490E2F}" type="datetime1">
              <a:rPr lang="ru-RU" smtClean="0"/>
              <a:pPr/>
              <a:t>10.09.2019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270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44EB-9CD5-4757-909B-33C41D96439D}" type="datetime1">
              <a:rPr lang="ru-RU" smtClean="0"/>
              <a:pPr/>
              <a:t>10.09.2019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49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EAC93-2D79-42A8-9ED4-3AC81FECEDA0}" type="datetime1">
              <a:rPr lang="ru-RU" smtClean="0"/>
              <a:pPr/>
              <a:t>10.09.2019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772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4BA41-73FE-4818-AD08-EFCD829A5712}" type="datetime1">
              <a:rPr lang="ru-RU" smtClean="0"/>
              <a:pPr/>
              <a:t>10.09.2019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122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9AFDD-F10D-4945-9019-D88C039EADF7}" type="datetime1">
              <a:rPr lang="ru-RU" smtClean="0"/>
              <a:pPr/>
              <a:t>10.09.2019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82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060CB-0C43-4653-BA64-DF67DD60732D}" type="datetime1">
              <a:rPr lang="ru-RU" smtClean="0"/>
              <a:pPr/>
              <a:t>10.09.2019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871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4BC32-2F2C-4B4A-BB29-3F76EE31A541}" type="datetime1">
              <a:rPr lang="ru-RU" smtClean="0"/>
              <a:pPr/>
              <a:t>10.09.2019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139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795B0-8E2A-4EEB-BDCF-097A13A3E8C6}" type="datetime1">
              <a:rPr lang="ru-RU" smtClean="0"/>
              <a:pPr/>
              <a:t>10.09.2019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16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8868C-9285-40E0-B800-8074E4CE2004}" type="datetime1">
              <a:rPr lang="ru-RU" smtClean="0"/>
              <a:pPr/>
              <a:t>10.09.2019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A24B9-5283-4922-98AC-B8CA2CBC31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55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bio-him-basin.lbihost.ru/&#1086;-&#1087;&#1088;&#1086;&#1077;&#1082;&#1090;&#1077;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6447" y="3016200"/>
            <a:ext cx="7038242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Создание виртуального представительства 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педагога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рамках реализации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Федеральных проектов «Цифровая школа» и «Учитель будущего»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4800" dirty="0" smtClean="0"/>
              <a:t> </a:t>
            </a:r>
            <a:endParaRPr lang="ru-RU" sz="4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903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9898" y="2613744"/>
            <a:ext cx="7772400" cy="829100"/>
          </a:xfrm>
        </p:spPr>
        <p:txBody>
          <a:bodyPr>
            <a:normAutofit fontScale="90000"/>
          </a:bodyPr>
          <a:lstStyle/>
          <a:p>
            <a:r>
              <a:rPr lang="ru-RU" sz="3100" b="1" u="sng" dirty="0" smtClean="0">
                <a:hlinkClick r:id="rId2"/>
              </a:rPr>
              <a:t>http://bio-him-basin.lbihost.ru/о-проекте/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l="3904" t="12500" r="1945" b="5159"/>
          <a:stretch>
            <a:fillRect/>
          </a:stretch>
        </p:blipFill>
        <p:spPr bwMode="auto">
          <a:xfrm>
            <a:off x="1349829" y="2863683"/>
            <a:ext cx="6879771" cy="33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3005529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10</Words>
  <Application>Microsoft Office PowerPoint</Application>
  <PresentationFormat>Экран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Создание виртуального представительства педагога  в рамках реализации Федеральных проектов «Цифровая школа» и «Учитель будущего»  </vt:lpstr>
      <vt:lpstr>http://bio-him-basin.lbihost.ru/о-проекте/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Oleg Griban</dc:creator>
  <cp:lastModifiedBy>Windows User</cp:lastModifiedBy>
  <cp:revision>5</cp:revision>
  <dcterms:created xsi:type="dcterms:W3CDTF">2018-01-08T14:19:34Z</dcterms:created>
  <dcterms:modified xsi:type="dcterms:W3CDTF">2019-09-10T10:01:56Z</dcterms:modified>
</cp:coreProperties>
</file>