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6" r:id="rId8"/>
    <p:sldId id="264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Анализ итогов государственной аттестации по биологии в 2018-2019 учебном году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Составитель Царицына Т.В.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уководитель городского методического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объединения учителей биологии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г. Челябинска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 биологии высшей категории ОУ № 46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Средний процент выполнения заданий высокого уровня сложности части 2 экзаменационной работы выпускников 9-х классов ОУ г. Челябинска  составляет 58,1 %.</a:t>
            </a:r>
          </a:p>
          <a:p>
            <a:pPr lvl="0"/>
            <a:r>
              <a:rPr lang="ru-RU" dirty="0" smtClean="0"/>
              <a:t>Наибольшие затруднения вызвало задание 32 (умение обосновывать необходимость рационального и здорового питания)-67,1 %  не справились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0718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</a:t>
            </a:r>
            <a:r>
              <a:rPr lang="ru-RU" dirty="0" smtClean="0"/>
              <a:t>. Анализ результатов государственной (итоговой) аттестации выпускников 9-х классов г. Челябинска показал, что выпускники школ, участвующих в государственной (итоговой) аттестации по биологии в </a:t>
            </a:r>
            <a:r>
              <a:rPr lang="ru-RU" dirty="0" smtClean="0"/>
              <a:t>2019 </a:t>
            </a:r>
            <a:r>
              <a:rPr lang="ru-RU" dirty="0" smtClean="0"/>
              <a:t>г., в целом овладели основными элементами содержания биологического образования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2. Сдали экзамен на «4» и «5» 38,4% выпускников – 930 человек, что свидетельствует об их готовности для обучения в профильных классах. Они усвоили ведущие биологические понятия и основные закономерности живой природы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4. Средняя отметка за экзаменационную работу по г. Челябинску составляет </a:t>
            </a:r>
            <a:r>
              <a:rPr lang="ru-RU" dirty="0" smtClean="0"/>
              <a:t>3,4</a:t>
            </a:r>
          </a:p>
          <a:p>
            <a:endParaRPr lang="ru-RU" dirty="0" smtClean="0"/>
          </a:p>
          <a:p>
            <a:r>
              <a:rPr lang="ru-RU" dirty="0" smtClean="0"/>
              <a:t>5. Снижение качественного показателя биологического образования связано с увеличением числа сдававших экзамен выпускников в 19 раз. Не все учащиеся были готовы в полной мере к работе, содержащей задания не только базового, но  повышенного и высокого уровня сложности.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ыводы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оценить уровень общеобразовательной подготовки по биологии выпускников IX классов общеобразовательных организаций в целях государственной итоговой аттестации выпускников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b="1" dirty="0" smtClean="0"/>
              <a:t>Документы, определяющие содержание КИМ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Содержание экзаменационной работы определяет Федеральный компонент государственного стандарта основного общего образования по биологии (приказ Минобразования России от 05.03.2004 № 1089 «Об утверждении Федерального компонента государственных стандартов начального общего, основного общего и среднего (полного) общего образования»).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Цель работы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376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00303"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760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Отметка по пятибалльной системе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«2»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«3»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«4»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«5»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003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Общий балл</a:t>
                      </a:r>
                      <a:endParaRPr lang="ru-RU" sz="2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0—12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13—25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26—36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37—46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Шкала пересчета первичного балла за выполнение экзаменационной работы в отметку по пятибалльной системе оценивания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2" y="1785923"/>
          <a:ext cx="8186768" cy="3564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3346"/>
                <a:gridCol w="1023346"/>
                <a:gridCol w="1023346"/>
                <a:gridCol w="1023346"/>
                <a:gridCol w="1023346"/>
                <a:gridCol w="1023346"/>
                <a:gridCol w="1023346"/>
                <a:gridCol w="1023346"/>
              </a:tblGrid>
              <a:tr h="7308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37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сдававших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«5»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«4»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«3»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«2»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Средняя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оценка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% преодо-левших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мин. порог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% качества</a:t>
                      </a:r>
                    </a:p>
                  </a:txBody>
                  <a:tcPr marL="68580" marR="68580" marT="0" marB="0"/>
                </a:tc>
              </a:tr>
              <a:tr h="7308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2262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832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1130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3,46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                             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308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36,8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92,6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42,7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Общие результаты  основного государственного экзамена по биологии в 2018-2019 учебном году</a:t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1.</a:t>
            </a:r>
            <a:r>
              <a:rPr lang="ru-RU" dirty="0" smtClean="0"/>
              <a:t> С экзаменационной работой справились 92,9% выпускников 9-х классов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 2.</a:t>
            </a:r>
            <a:r>
              <a:rPr lang="ru-RU" dirty="0" smtClean="0"/>
              <a:t> Снизилось число выпускников, не преодолевших минимального порога ( с  3,39 в 2017г. до 2,9% в 2019г.  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3. </a:t>
            </a:r>
            <a:r>
              <a:rPr lang="ru-RU" dirty="0" smtClean="0"/>
              <a:t>Положительная динамика результатов итоговой аттестации выпускников 9-х классов свидетельствует о формировании осознанного выбора экзамена учеником, работе учителя</a:t>
            </a:r>
          </a:p>
          <a:p>
            <a:pPr>
              <a:buNone/>
            </a:pPr>
            <a:r>
              <a:rPr lang="ru-RU" dirty="0" smtClean="0"/>
              <a:t>   по </a:t>
            </a:r>
            <a:r>
              <a:rPr lang="ru-RU" dirty="0" smtClean="0"/>
              <a:t>подготовке к экзамену.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ыводы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448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862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Учебный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Первый блок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Второй блок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Третий блок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Четвертый блок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Пятый блок</a:t>
                      </a:r>
                    </a:p>
                  </a:txBody>
                  <a:tcPr marL="68580" marR="68580" marT="0" marB="0"/>
                </a:tc>
              </a:tr>
              <a:tr h="862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2016-2017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44,8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47,5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32,0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39,2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34,4</a:t>
                      </a:r>
                    </a:p>
                  </a:txBody>
                  <a:tcPr marL="68580" marR="68580" marT="0" marB="0"/>
                </a:tc>
              </a:tr>
              <a:tr h="862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2017-2018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75,7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53,5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55,6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58,1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55,6</a:t>
                      </a:r>
                    </a:p>
                  </a:txBody>
                  <a:tcPr marL="68580" marR="68580" marT="0" marB="0"/>
                </a:tc>
              </a:tr>
              <a:tr h="862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2018-2019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66,0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45,9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52,3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55,3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62,2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Итоги выполнения заданий базового уровня сложности по содержательным блокам выпускниками 9-х классов в динамике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71549"/>
          <a:ext cx="8013279" cy="4929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893"/>
                <a:gridCol w="5074105"/>
                <a:gridCol w="1071570"/>
                <a:gridCol w="1326711"/>
              </a:tblGrid>
              <a:tr h="7513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Задание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Проверяемые элементы содержания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Уровень сложности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% выполнения</a:t>
                      </a:r>
                    </a:p>
                  </a:txBody>
                  <a:tcPr marL="68580" marR="68580" marT="0" marB="0"/>
                </a:tc>
              </a:tr>
              <a:tr h="388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Умение проводить множественный выбор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63,3</a:t>
                      </a:r>
                    </a:p>
                  </a:txBody>
                  <a:tcPr marL="68580" marR="68580" marT="0" marB="0"/>
                </a:tc>
              </a:tr>
              <a:tr h="3888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Умение проводить множественный выбор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85,2</a:t>
                      </a:r>
                    </a:p>
                  </a:txBody>
                  <a:tcPr marL="68580" marR="68580" marT="0" marB="0"/>
                </a:tc>
              </a:tr>
              <a:tr h="3888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Умение устанавливать соответствие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61,5</a:t>
                      </a:r>
                    </a:p>
                  </a:txBody>
                  <a:tcPr marL="68580" marR="68580" marT="0" marB="0"/>
                </a:tc>
              </a:tr>
              <a:tr h="494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Умение определять последовательности биологических процессов, явлений, объектов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70,4</a:t>
                      </a:r>
                    </a:p>
                  </a:txBody>
                  <a:tcPr marL="68580" marR="68580" marT="0" marB="0"/>
                </a:tc>
              </a:tr>
              <a:tr h="494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Умение включать в биологический текст пропущенные термины и понятия из числа предложенных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63,4</a:t>
                      </a:r>
                    </a:p>
                  </a:txBody>
                  <a:tcPr marL="68580" marR="68580" marT="0" marB="0"/>
                </a:tc>
              </a:tr>
              <a:tr h="7513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Умение соотносить морфологические признаки организма или его отдельных органов с предложенными моделями по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заданному алгоритму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84,6</a:t>
                      </a:r>
                    </a:p>
                  </a:txBody>
                  <a:tcPr marL="68580" marR="68580" marT="0" marB="0"/>
                </a:tc>
              </a:tr>
              <a:tr h="3888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Часть 2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4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Умение работать с текстом биологического содержания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(понимать, сравнивать, обобщать)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78,1</a:t>
                      </a:r>
                    </a:p>
                  </a:txBody>
                  <a:tcPr marL="68580" marR="68580" marT="0" marB="0"/>
                </a:tc>
              </a:tr>
              <a:tr h="3888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Среднее значение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72,4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Результаты выполнения экзаменационных заданий по биологии   повышенного уровня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сложности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выпускниками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9-х классов в 2019 г.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Средний процент выполнения заданий повышенного уровня по г. Челябинску  составляет 72,4% </a:t>
            </a: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Не справились с заданиями повышенного уровня 27,6 % </a:t>
            </a:r>
            <a:r>
              <a:rPr lang="ru-RU" dirty="0" smtClean="0"/>
              <a:t>учащихся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Наибольшие затруднения вызвали </a:t>
            </a:r>
          </a:p>
          <a:p>
            <a:pPr lvl="0">
              <a:buNone/>
            </a:pPr>
            <a:r>
              <a:rPr lang="ru-RU" b="1" dirty="0" smtClean="0"/>
              <a:t>задание 23</a:t>
            </a:r>
            <a:r>
              <a:rPr lang="ru-RU" dirty="0" smtClean="0"/>
              <a:t>(умение проводить множественный выбор)- 36,7</a:t>
            </a:r>
            <a:r>
              <a:rPr lang="ru-RU" dirty="0" smtClean="0"/>
              <a:t>%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b="1" dirty="0" smtClean="0"/>
              <a:t>задание 25 </a:t>
            </a:r>
            <a:r>
              <a:rPr lang="ru-RU" dirty="0" smtClean="0"/>
              <a:t>(умение определять  последовательность биологических процессов, явлений)-38,5% </a:t>
            </a:r>
            <a:r>
              <a:rPr lang="ru-RU" dirty="0" smtClean="0"/>
              <a:t>;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b="1" dirty="0" smtClean="0"/>
              <a:t>задание 27 </a:t>
            </a:r>
            <a:r>
              <a:rPr lang="ru-RU" dirty="0" smtClean="0"/>
              <a:t>(умение соотносить морфологические признаки организма или его отдельных органов с предложенными моделями по заданному алгоритму)- 36,6%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652"/>
                <a:gridCol w="4357718"/>
                <a:gridCol w="1500198"/>
                <a:gridCol w="154303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Задание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Проверяемые элементы содержания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Уровень сложности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выполнения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Часть 2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работать со статистическими данными, представленными в табличной форме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78,5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определять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энерготраты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при различной физической нагрузке. Составлять рационы питания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67,3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обосновывать необходимость рационального и здорового питания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28,6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Среднее значение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58,1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Результаты выполнения экзаменационных заданий  высокого уровня сложности части 2 выпускниками 9-х классов в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719</Words>
  <Application>Microsoft Office PowerPoint</Application>
  <PresentationFormat>Экран (4:3)</PresentationFormat>
  <Paragraphs>167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Анализ итогов государственной аттестации по биологии в 2018-2019 учебном году</vt:lpstr>
      <vt:lpstr>Цель работы</vt:lpstr>
      <vt:lpstr>Шкала пересчета первичного балла за выполнение экзаменационной работы в отметку по пятибалльной системе оценивания</vt:lpstr>
      <vt:lpstr>Общие результаты  основного государственного экзамена по биологии в 2018-2019 учебном году </vt:lpstr>
      <vt:lpstr>Выводы</vt:lpstr>
      <vt:lpstr>Итоги выполнения заданий базового уровня сложности по содержательным блокам выпускниками 9-х классов в динамике</vt:lpstr>
      <vt:lpstr>Результаты выполнения экзаменационных заданий по биологии   повышенного уровня сложности выпускниками 9-х классов в 2019 г.</vt:lpstr>
      <vt:lpstr>Выводы</vt:lpstr>
      <vt:lpstr>Результаты выполнения экзаменационных заданий  высокого уровня сложности части 2 выпускниками 9-х классов в 2019 г. </vt:lpstr>
      <vt:lpstr>Выводы</vt:lpstr>
      <vt:lpstr> Выводы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итогов государственной аттестации по биологии в 2018-2019 учебном году</dc:title>
  <dc:creator>Татьяна</dc:creator>
  <cp:lastModifiedBy>МОАУ СОШ №46</cp:lastModifiedBy>
  <cp:revision>12</cp:revision>
  <dcterms:created xsi:type="dcterms:W3CDTF">2019-09-10T04:25:26Z</dcterms:created>
  <dcterms:modified xsi:type="dcterms:W3CDTF">2019-09-10T06:20:22Z</dcterms:modified>
</cp:coreProperties>
</file>